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6" r:id="rId5"/>
    <p:sldId id="271" r:id="rId6"/>
    <p:sldId id="308" r:id="rId7"/>
    <p:sldId id="309" r:id="rId8"/>
    <p:sldId id="310" r:id="rId9"/>
    <p:sldId id="314" r:id="rId10"/>
    <p:sldId id="313" r:id="rId11"/>
    <p:sldId id="315" r:id="rId12"/>
    <p:sldId id="311" r:id="rId13"/>
    <p:sldId id="312" r:id="rId14"/>
    <p:sldId id="316" r:id="rId15"/>
    <p:sldId id="306" r:id="rId16"/>
    <p:sldId id="318" r:id="rId17"/>
    <p:sldId id="317" r:id="rId18"/>
    <p:sldId id="26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Bowden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3470" autoAdjust="0"/>
  </p:normalViewPr>
  <p:slideViewPr>
    <p:cSldViewPr snapToGrid="0">
      <p:cViewPr varScale="1">
        <p:scale>
          <a:sx n="115" d="100"/>
          <a:sy n="115" d="100"/>
        </p:scale>
        <p:origin x="5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notesMaster" Target="notesMasters/notesMaster1.xml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55DC7-52F8-4032-B30D-E1A80D221190}" type="datetimeFigureOut">
              <a:rPr lang="en-US" smtClean="0"/>
              <a:t>1/20/16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5935E-C01E-4F13-9416-F011BE896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75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8949" y="2109542"/>
            <a:ext cx="10240454" cy="997196"/>
          </a:xfrm>
        </p:spPr>
        <p:txBody>
          <a:bodyPr anchor="b" anchorCtr="0"/>
          <a:lstStyle>
            <a:lvl1pPr>
              <a:defRPr sz="7200" spc="-150" baseline="0">
                <a:gradFill>
                  <a:gsLst>
                    <a:gs pos="125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978949" y="3425825"/>
            <a:ext cx="10240454" cy="498598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pc="-70" baseline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988" y="4873974"/>
            <a:ext cx="4363274" cy="204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07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/Photo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835" y="1447801"/>
            <a:ext cx="5434948" cy="11784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00" b="0" cap="none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  <a:latin typeface="+mj-lt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dirty="0" smtClean="0"/>
              <a:t>Click to edit Master text styles.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20836" y="6399557"/>
            <a:ext cx="560832" cy="219456"/>
          </a:xfrm>
          <a:prstGeom prst="rect">
            <a:avLst/>
          </a:prstGeom>
        </p:spPr>
        <p:txBody>
          <a:bodyPr lIns="121899" tIns="60949" rIns="121899" bIns="60949" anchor="ctr"/>
          <a:lstStyle>
            <a:lvl1pPr algn="l">
              <a:defRPr sz="1600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1pPr>
          </a:lstStyle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‹#›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  <p:sp>
        <p:nvSpPr>
          <p:cNvPr id="9" name="Content Placeholder 5"/>
          <p:cNvSpPr>
            <a:spLocks noGrp="1"/>
          </p:cNvSpPr>
          <p:nvPr>
            <p:ph sz="quarter" idx="13"/>
          </p:nvPr>
        </p:nvSpPr>
        <p:spPr>
          <a:xfrm>
            <a:off x="520835" y="2734985"/>
            <a:ext cx="5445583" cy="6093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Font typeface="Arial" pitchFamily="34" charset="0"/>
              <a:buNone/>
              <a:defRPr lang="en-US" sz="2000" kern="1200" spc="0" dirty="0" smtClean="0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Segoe UI" pitchFamily="34" charset="0"/>
              </a:defRPr>
            </a:lvl1pPr>
            <a:lvl2pPr marL="914240" indent="-380933">
              <a:defRPr lang="en-US" sz="21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914240" indent="-228560">
              <a:defRPr lang="en-US" sz="19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218987" indent="-228560">
              <a:defRPr lang="en-US" sz="16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447547" indent="-228560">
              <a:defRPr lang="en-US" sz="1600" kern="12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210330" y="0"/>
            <a:ext cx="5981670" cy="6858000"/>
          </a:xfrm>
        </p:spPr>
        <p:txBody>
          <a:bodyPr lIns="182880" anchor="ctr"/>
          <a:lstStyle>
            <a:lvl1pPr marL="0" indent="0" algn="l">
              <a:buNone/>
              <a:defRPr/>
            </a:lvl1pPr>
          </a:lstStyle>
          <a:p>
            <a:r>
              <a:rPr lang="en-US" dirty="0" smtClean="0"/>
              <a:t>Click to insert photo.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915" y="6021143"/>
            <a:ext cx="1763727" cy="81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35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/Photo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19710" y="1447801"/>
            <a:ext cx="5434948" cy="11784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00" b="0" cap="none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  <a:latin typeface="+mj-lt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dirty="0" smtClean="0"/>
              <a:t>Click to edit Master text styles.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quarter" idx="13"/>
          </p:nvPr>
        </p:nvSpPr>
        <p:spPr>
          <a:xfrm>
            <a:off x="6219710" y="2734985"/>
            <a:ext cx="5445583" cy="6093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Font typeface="Arial" pitchFamily="34" charset="0"/>
              <a:buNone/>
              <a:defRPr lang="en-US" sz="2000" kern="1200" spc="0" dirty="0" smtClean="0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Segoe UI" pitchFamily="34" charset="0"/>
              </a:defRPr>
            </a:lvl1pPr>
            <a:lvl2pPr marL="914240" indent="-380933">
              <a:defRPr lang="en-US" sz="21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914240" indent="-228560">
              <a:defRPr lang="en-US" sz="19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218987" indent="-228560">
              <a:defRPr lang="en-US" sz="16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447547" indent="-228560">
              <a:defRPr lang="en-US" sz="1600" kern="12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5981670" cy="6858000"/>
          </a:xfrm>
        </p:spPr>
        <p:txBody>
          <a:bodyPr lIns="182880" anchor="ctr"/>
          <a:lstStyle>
            <a:lvl1pPr marL="0" indent="0" algn="l">
              <a:buNone/>
              <a:defRPr/>
            </a:lvl1pPr>
          </a:lstStyle>
          <a:p>
            <a:r>
              <a:rPr lang="en-US" dirty="0" smtClean="0"/>
              <a:t>Click to insert photo.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915" y="6021143"/>
            <a:ext cx="1763727" cy="81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3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r Block Header on Left &amp; Text on Righ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white">
          <a:xfrm>
            <a:off x="-9527" y="0"/>
            <a:ext cx="5988022" cy="685800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835" y="1447801"/>
            <a:ext cx="5233764" cy="16619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00" b="0" cap="none" baseline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5400000" scaled="0"/>
                </a:gradFill>
                <a:latin typeface="+mj-lt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dirty="0" smtClean="0"/>
              <a:t>Click to edit Master text styles.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761" y="1681905"/>
            <a:ext cx="5486169" cy="332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None/>
              <a:defRPr lang="en-US" sz="2000" kern="1200" spc="0" dirty="0" smtClean="0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Segoe UI" pitchFamily="34" charset="0"/>
              </a:defRPr>
            </a:lvl1pPr>
            <a:lvl2pPr marL="914240" indent="-380933">
              <a:defRPr lang="en-US" sz="21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914240" indent="-228560">
              <a:defRPr lang="en-US" sz="19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218987" indent="-228560">
              <a:defRPr lang="en-US" sz="16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447547" indent="-228560">
              <a:defRPr lang="en-US" sz="1600" kern="12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915" y="6021143"/>
            <a:ext cx="1763727" cy="81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452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r Block text w/Photo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1" y="0"/>
            <a:ext cx="6221445" cy="685800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835" y="1447801"/>
            <a:ext cx="5434948" cy="11784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00" b="0" cap="none" baseline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5400000" scaled="0"/>
                </a:gradFill>
                <a:latin typeface="+mj-lt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dirty="0" smtClean="0"/>
              <a:t>Click to edit Master text styles.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quarter" idx="13"/>
          </p:nvPr>
        </p:nvSpPr>
        <p:spPr>
          <a:xfrm>
            <a:off x="520835" y="2734985"/>
            <a:ext cx="5445583" cy="6093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Font typeface="Arial" pitchFamily="34" charset="0"/>
              <a:buNone/>
              <a:defRPr lang="en-US" sz="2000" kern="1200" spc="0" dirty="0" smtClean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5400000" scaled="0"/>
                </a:gradFill>
                <a:latin typeface="+mn-lt"/>
                <a:ea typeface="+mn-ea"/>
                <a:cs typeface="Segoe UI" pitchFamily="34" charset="0"/>
              </a:defRPr>
            </a:lvl1pPr>
            <a:lvl2pPr marL="914240" indent="-380933">
              <a:defRPr lang="en-US" sz="21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914240" indent="-228560">
              <a:defRPr lang="en-US" sz="19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218987" indent="-228560">
              <a:defRPr lang="en-US" sz="16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447547" indent="-228560">
              <a:defRPr lang="en-US" sz="1600" kern="12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210330" y="0"/>
            <a:ext cx="5981670" cy="6858000"/>
          </a:xfrm>
        </p:spPr>
        <p:txBody>
          <a:bodyPr lIns="182880" anchor="ctr"/>
          <a:lstStyle>
            <a:lvl1pPr marL="0" indent="0" algn="l">
              <a:buNone/>
              <a:defRPr/>
            </a:lvl1pPr>
          </a:lstStyle>
          <a:p>
            <a:r>
              <a:rPr lang="en-US" dirty="0" smtClean="0"/>
              <a:t>Click to insert photo.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915" y="6021143"/>
            <a:ext cx="1763727" cy="81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611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r Block text w/Photo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5968968" y="0"/>
            <a:ext cx="6223032" cy="685800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19710" y="1447801"/>
            <a:ext cx="5434948" cy="11784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00" b="0" cap="none" baseline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5400000" scaled="0"/>
                </a:gradFill>
                <a:latin typeface="+mj-lt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dirty="0" smtClean="0"/>
              <a:t>Click to edit Master text styles.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quarter" idx="13"/>
          </p:nvPr>
        </p:nvSpPr>
        <p:spPr>
          <a:xfrm>
            <a:off x="6219710" y="2734985"/>
            <a:ext cx="5445583" cy="6093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Font typeface="Arial" pitchFamily="34" charset="0"/>
              <a:buNone/>
              <a:defRPr lang="en-US" sz="2000" kern="1200" spc="0" dirty="0" smtClean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5400000" scaled="0"/>
                </a:gradFill>
                <a:latin typeface="+mn-lt"/>
                <a:ea typeface="+mn-ea"/>
                <a:cs typeface="Segoe UI" pitchFamily="34" charset="0"/>
              </a:defRPr>
            </a:lvl1pPr>
            <a:lvl2pPr marL="914240" indent="-380933">
              <a:defRPr lang="en-US" sz="21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914240" indent="-228560">
              <a:defRPr lang="en-US" sz="19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218987" indent="-228560">
              <a:defRPr lang="en-US" sz="16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447547" indent="-228560">
              <a:defRPr lang="en-US" sz="1600" kern="12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5981670" cy="6858000"/>
          </a:xfrm>
        </p:spPr>
        <p:txBody>
          <a:bodyPr lIns="182880" anchor="ctr"/>
          <a:lstStyle>
            <a:lvl1pPr marL="0" indent="0" algn="l">
              <a:buNone/>
              <a:defRPr/>
            </a:lvl1pPr>
          </a:lstStyle>
          <a:p>
            <a:r>
              <a:rPr lang="en-US" dirty="0" smtClean="0"/>
              <a:t>Click to insert photo.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5967" y="6014914"/>
            <a:ext cx="1739313" cy="81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27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r Block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white">
          <a:xfrm>
            <a:off x="1" y="857250"/>
            <a:ext cx="12192000" cy="512445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520836" y="1358054"/>
            <a:ext cx="11155093" cy="28630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640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5400000" scaled="0"/>
                </a:gradFill>
                <a:latin typeface="+mj-lt"/>
              </a:defRPr>
            </a:lvl1pPr>
            <a:lvl2pPr>
              <a:defRPr sz="6400">
                <a:solidFill>
                  <a:schemeClr val="tx2"/>
                </a:solidFill>
                <a:latin typeface="+mn-lt"/>
              </a:defRPr>
            </a:lvl2pPr>
          </a:lstStyle>
          <a:p>
            <a:pPr lvl="0"/>
            <a:r>
              <a:rPr lang="en-US" dirty="0" smtClean="0"/>
              <a:t>“Click to edit Master text styles”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20836" y="6399557"/>
            <a:ext cx="560832" cy="219456"/>
          </a:xfrm>
          <a:prstGeom prst="rect">
            <a:avLst/>
          </a:prstGeom>
        </p:spPr>
        <p:txBody>
          <a:bodyPr lIns="121899" tIns="60949" rIns="121899" bIns="60949" anchor="ctr"/>
          <a:lstStyle>
            <a:lvl1pPr algn="l">
              <a:defRPr sz="1600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1pPr>
          </a:lstStyle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‹#›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3"/>
          </p:nvPr>
        </p:nvSpPr>
        <p:spPr>
          <a:xfrm>
            <a:off x="520836" y="4343401"/>
            <a:ext cx="11155093" cy="4707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60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5400000" scaled="0"/>
                </a:gradFill>
                <a:latin typeface="+mj-lt"/>
              </a:defRPr>
            </a:lvl1pPr>
            <a:lvl2pPr>
              <a:defRPr sz="6400">
                <a:solidFill>
                  <a:schemeClr val="tx2"/>
                </a:solidFill>
                <a:latin typeface="+mn-lt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915" y="6021143"/>
            <a:ext cx="1763727" cy="81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025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gradFill>
                  <a:gsLst>
                    <a:gs pos="125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20836" y="6399557"/>
            <a:ext cx="560832" cy="219456"/>
          </a:xfrm>
          <a:prstGeom prst="rect">
            <a:avLst/>
          </a:prstGeom>
        </p:spPr>
        <p:txBody>
          <a:bodyPr lIns="121899" tIns="60949" rIns="121899" bIns="60949" anchor="ctr"/>
          <a:lstStyle>
            <a:lvl1pPr algn="l">
              <a:defRPr sz="1600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1pPr>
          </a:lstStyle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‹#›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915" y="6021143"/>
            <a:ext cx="1763727" cy="81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04321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581881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25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Slide for Developer Code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hidden">
          <a:xfrm>
            <a:off x="1" y="1155940"/>
            <a:ext cx="12192000" cy="5702060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18453" y="1447801"/>
            <a:ext cx="11155093" cy="1988237"/>
          </a:xfrm>
        </p:spPr>
        <p:txBody>
          <a:bodyPr/>
          <a:lstStyle>
            <a:lvl1pPr marL="0" indent="0">
              <a:lnSpc>
                <a:spcPct val="95000"/>
              </a:lnSpc>
              <a:buNone/>
              <a:defRPr sz="32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itchFamily="49" charset="0"/>
                <a:cs typeface="Consolas" pitchFamily="49" charset="0"/>
              </a:defRPr>
            </a:lvl1pPr>
            <a:lvl2pPr marL="339725" indent="0">
              <a:lnSpc>
                <a:spcPct val="95000"/>
              </a:lnSpc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itchFamily="49" charset="0"/>
                <a:cs typeface="Consolas" pitchFamily="49" charset="0"/>
              </a:defRPr>
            </a:lvl2pPr>
            <a:lvl3pPr marL="573088" indent="0">
              <a:lnSpc>
                <a:spcPct val="95000"/>
              </a:lnSpc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itchFamily="49" charset="0"/>
                <a:cs typeface="Consolas" pitchFamily="49" charset="0"/>
              </a:defRPr>
            </a:lvl3pPr>
            <a:lvl4pPr marL="798513" indent="0">
              <a:lnSpc>
                <a:spcPct val="95000"/>
              </a:lnSpc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itchFamily="49" charset="0"/>
                <a:cs typeface="Consolas" pitchFamily="49" charset="0"/>
              </a:defRPr>
            </a:lvl4pPr>
            <a:lvl5pPr marL="1030288" indent="0">
              <a:lnSpc>
                <a:spcPct val="95000"/>
              </a:lnSpc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itchFamily="49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543608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520836" y="228601"/>
            <a:ext cx="11155093" cy="664797"/>
          </a:xfrm>
        </p:spPr>
        <p:txBody>
          <a:bodyPr/>
          <a:lstStyle>
            <a:lvl1pPr>
              <a:defRPr sz="4800" baseline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519248" y="1447799"/>
            <a:ext cx="11151917" cy="2043636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FFFF"/>
              </a:buClr>
              <a:buSzPct val="90000"/>
              <a:buFont typeface="Arial" pitchFamily="34" charset="0"/>
              <a:buChar char="•"/>
              <a:defRPr>
                <a:gradFill>
                  <a:gsLst>
                    <a:gs pos="0">
                      <a:srgbClr val="FFFFFF"/>
                    </a:gs>
                    <a:gs pos="86000">
                      <a:srgbClr val="FFFFFF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628650" indent="-285750">
              <a:buClr>
                <a:srgbClr val="FFFFFF"/>
              </a:buClr>
              <a:buSzPct val="90000"/>
              <a:buFont typeface="Arial" pitchFamily="34" charset="0"/>
              <a:buChar char="•"/>
              <a:defRPr>
                <a:gradFill>
                  <a:gsLst>
                    <a:gs pos="0">
                      <a:srgbClr val="FFFFFF"/>
                    </a:gs>
                    <a:gs pos="86000">
                      <a:srgbClr val="FFFFFF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914400" indent="-285750">
              <a:buClr>
                <a:srgbClr val="FFFFFF"/>
              </a:buClr>
              <a:buSzPct val="90000"/>
              <a:buFont typeface="Arial" pitchFamily="34" charset="0"/>
              <a:buChar char="•"/>
              <a:defRPr>
                <a:gradFill>
                  <a:gsLst>
                    <a:gs pos="0">
                      <a:srgbClr val="FFFFFF"/>
                    </a:gs>
                    <a:gs pos="86000">
                      <a:srgbClr val="FFFFFF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143000" indent="-228600">
              <a:buClr>
                <a:srgbClr val="FFFFFF"/>
              </a:buClr>
              <a:buSzPct val="90000"/>
              <a:buFont typeface="Arial" pitchFamily="34" charset="0"/>
              <a:buChar char="•"/>
              <a:defRPr>
                <a:gradFill>
                  <a:gsLst>
                    <a:gs pos="0">
                      <a:srgbClr val="FFFFFF"/>
                    </a:gs>
                    <a:gs pos="86000">
                      <a:srgbClr val="FFFFFF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71600" indent="-228600">
              <a:buClr>
                <a:srgbClr val="FFFFFF"/>
              </a:buClr>
              <a:buSzPct val="90000"/>
              <a:buFont typeface="Arial" pitchFamily="34" charset="0"/>
              <a:buChar char="•"/>
              <a:defRPr>
                <a:gradFill>
                  <a:gsLst>
                    <a:gs pos="0">
                      <a:srgbClr val="FFFFFF"/>
                    </a:gs>
                    <a:gs pos="86000">
                      <a:srgbClr val="FFFFFF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Use this Layout for Speaker Notes slides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238877"/>
            <a:ext cx="12192001" cy="619125"/>
          </a:xfrm>
          <a:prstGeom prst="rect">
            <a:avLst/>
          </a:prstGeo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 sz="3600" spc="-50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 smtClean="0"/>
              <a:t>Next:</a:t>
            </a:r>
          </a:p>
        </p:txBody>
      </p:sp>
    </p:spTree>
    <p:extLst>
      <p:ext uri="{BB962C8B-B14F-4D97-AF65-F5344CB8AC3E}">
        <p14:creationId xmlns:p14="http://schemas.microsoft.com/office/powerpoint/2010/main" val="15942033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248" y="2819604"/>
            <a:ext cx="11151917" cy="1218795"/>
          </a:xfrm>
        </p:spPr>
        <p:txBody>
          <a:bodyPr anchor="b" anchorCtr="0"/>
          <a:lstStyle>
            <a:lvl1pPr>
              <a:defRPr sz="8800" spc="-300" baseline="0">
                <a:gradFill>
                  <a:gsLst>
                    <a:gs pos="100000">
                      <a:schemeClr val="bg1"/>
                    </a:gs>
                    <a:gs pos="0">
                      <a:schemeClr val="bg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5967" y="6014914"/>
            <a:ext cx="1739313" cy="81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356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02138" y="6513994"/>
            <a:ext cx="158986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914363"/>
            <a:r>
              <a:rPr lang="en-US" sz="1000" dirty="0">
                <a:solidFill>
                  <a:srgbClr val="000000"/>
                </a:solidFill>
              </a:rPr>
              <a:t>Phase Gate v2.5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42" y="381000"/>
            <a:ext cx="11476044" cy="762000"/>
          </a:xfrm>
        </p:spPr>
        <p:txBody>
          <a:bodyPr/>
          <a:lstStyle>
            <a:lvl1pPr>
              <a:defRPr sz="40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 rot="10800000" flipV="1">
            <a:off x="1" y="6477000"/>
            <a:ext cx="647700" cy="249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chemeClr val="tx1">
                    <a:lumMod val="50000"/>
                  </a:schemeClr>
                </a:solidFill>
                <a:latin typeface="+mn-lt"/>
                <a:cs typeface="Calibri" pitchFamily="34" charset="0"/>
              </a:defRPr>
            </a:lvl1pPr>
          </a:lstStyle>
          <a:p>
            <a:pPr defTabSz="914363"/>
            <a:fld id="{3EC6CA2B-B357-4BFE-AA77-DBD666EF32A6}" type="slidenum">
              <a:rPr lang="en-US" smtClean="0">
                <a:solidFill>
                  <a:srgbClr val="000000">
                    <a:lumMod val="50000"/>
                  </a:srgbClr>
                </a:solidFill>
              </a:rPr>
              <a:pPr defTabSz="914363"/>
              <a:t>‹#›</a:t>
            </a:fld>
            <a:r>
              <a:rPr lang="en-US" smtClean="0">
                <a:solidFill>
                  <a:srgbClr val="000000">
                    <a:lumMod val="50000"/>
                  </a:srgbClr>
                </a:solidFill>
              </a:rPr>
              <a:t>  </a:t>
            </a:r>
            <a:endParaRPr lang="en-US" dirty="0">
              <a:solidFill>
                <a:srgbClr val="000000">
                  <a:lumMod val="50000"/>
                </a:srgbClr>
              </a:solidFill>
            </a:endParaRPr>
          </a:p>
        </p:txBody>
      </p:sp>
      <p:pic>
        <p:nvPicPr>
          <p:cNvPr id="5" name="Picture 2" descr="C:\Users\v-brm\AppData\Local\Microsoft\Windows\Temporary Internet Files\Content.Outlook\2026E86O\ITLC Logo Design v3 - IT Green 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770" y="6472389"/>
            <a:ext cx="477230" cy="35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445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,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19248" y="1447799"/>
            <a:ext cx="11151917" cy="197592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400"/>
              </a:spcBef>
              <a:buNone/>
              <a:defRPr sz="4000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  <a:latin typeface="+mj-lt"/>
              </a:defRPr>
            </a:lvl1pPr>
            <a:lvl2pPr marL="0" indent="0">
              <a:buNone/>
              <a:defRPr sz="2000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2pPr>
            <a:lvl3pPr marL="231775" indent="0">
              <a:buNone/>
              <a:defRPr sz="2000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3pPr>
            <a:lvl4pPr marL="457200" indent="0">
              <a:buNone/>
              <a:defRPr sz="2000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4pPr>
            <a:lvl5pPr marL="693738" indent="0">
              <a:buNone/>
              <a:defRPr sz="2000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gradFill>
                  <a:gsLst>
                    <a:gs pos="125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20836" y="6399557"/>
            <a:ext cx="560832" cy="219456"/>
          </a:xfrm>
          <a:prstGeom prst="rect">
            <a:avLst/>
          </a:prstGeom>
        </p:spPr>
        <p:txBody>
          <a:bodyPr lIns="121899" tIns="60949" rIns="121899" bIns="60949" anchor="ctr"/>
          <a:lstStyle>
            <a:lvl1pPr algn="l">
              <a:defRPr sz="1600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1pPr>
          </a:lstStyle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‹#›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915" y="6021143"/>
            <a:ext cx="1763727" cy="81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6268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2-color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69240" y="1189178"/>
            <a:ext cx="11653523" cy="1985641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1961"/>
            </a:lvl2pPr>
            <a:lvl3pPr marL="224054" indent="0">
              <a:buNone/>
              <a:defRPr/>
            </a:lvl3pPr>
            <a:lvl4pPr marL="448107" indent="0">
              <a:buNone/>
              <a:defRPr/>
            </a:lvl4pPr>
            <a:lvl5pPr marL="672161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182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3CDBB65-4463-42A3-9EEB-98C8EB54C681}" type="datetimeFigureOut">
              <a:rPr lang="en-US">
                <a:solidFill>
                  <a:srgbClr val="000000"/>
                </a:solidFill>
              </a:rPr>
              <a:pPr/>
              <a:t>1/20/16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FE96544-EE96-43AE-9943-DA3D9B49E5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6225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7181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&amp; Content,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19250" y="1447799"/>
            <a:ext cx="11151917" cy="197592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399"/>
              </a:spcBef>
              <a:buNone/>
              <a:defRPr sz="3999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  <a:latin typeface="+mj-lt"/>
              </a:defRPr>
            </a:lvl1pPr>
            <a:lvl2pPr marL="0" indent="0">
              <a:buNone/>
              <a:defRPr sz="1999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2pPr>
            <a:lvl3pPr marL="231683" indent="0">
              <a:buNone/>
              <a:defRPr sz="1999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3pPr>
            <a:lvl4pPr marL="457019" indent="0">
              <a:buNone/>
              <a:defRPr sz="1999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4pPr>
            <a:lvl5pPr marL="693463" indent="0">
              <a:buNone/>
              <a:defRPr sz="1999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gradFill>
                  <a:gsLst>
                    <a:gs pos="125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60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392" y="4343401"/>
            <a:ext cx="1024045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lang="en-US" sz="3600" kern="1200" spc="-70" baseline="0" dirty="0">
                <a:gradFill>
                  <a:gsLst>
                    <a:gs pos="2083">
                      <a:schemeClr val="bg2"/>
                    </a:gs>
                    <a:gs pos="99000">
                      <a:schemeClr val="bg2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73392" y="2739678"/>
            <a:ext cx="10248394" cy="1378644"/>
          </a:xfrm>
        </p:spPr>
        <p:txBody>
          <a:bodyPr anchor="ctr" anchorCtr="0">
            <a:noAutofit/>
            <a:scene3d>
              <a:camera prst="orthographicFront"/>
              <a:lightRig rig="flat" dir="t"/>
            </a:scene3d>
            <a:sp3d>
              <a:contourClr>
                <a:schemeClr val="tx2"/>
              </a:contourClr>
            </a:sp3d>
          </a:bodyPr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lang="en-US" sz="9600" b="0" kern="1200" cap="none" spc="-400" baseline="0" dirty="0" smtClean="0">
                <a:ln w="3175">
                  <a:noFill/>
                </a:ln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73392" y="1447800"/>
            <a:ext cx="10240454" cy="914096"/>
          </a:xfrm>
        </p:spPr>
        <p:txBody>
          <a:bodyPr wrap="square" anchor="b">
            <a:noAutofit/>
          </a:bodyPr>
          <a:lstStyle>
            <a:lvl1pPr marL="0" indent="0">
              <a:buNone/>
              <a:defRPr sz="6600" spc="-15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37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, 2-color,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915" y="6021143"/>
            <a:ext cx="1763727" cy="813816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19248" y="1447799"/>
            <a:ext cx="11151917" cy="197592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400"/>
              </a:spcBef>
              <a:buNone/>
              <a:defRPr sz="400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  <a:latin typeface="+mj-lt"/>
              </a:defRPr>
            </a:lvl1pPr>
            <a:lvl2pPr marL="0" indent="0">
              <a:buNone/>
              <a:defRPr sz="2000">
                <a:gradFill>
                  <a:gsLst>
                    <a:gs pos="100000">
                      <a:schemeClr val="bg2"/>
                    </a:gs>
                    <a:gs pos="6000">
                      <a:schemeClr val="bg2"/>
                    </a:gs>
                  </a:gsLst>
                  <a:lin ang="5400000" scaled="0"/>
                </a:gradFill>
              </a:defRPr>
            </a:lvl2pPr>
            <a:lvl3pPr marL="231775" indent="0">
              <a:buNone/>
              <a:defRPr sz="2000">
                <a:gradFill>
                  <a:gsLst>
                    <a:gs pos="100000">
                      <a:schemeClr val="bg2"/>
                    </a:gs>
                    <a:gs pos="6000">
                      <a:schemeClr val="bg2"/>
                    </a:gs>
                  </a:gsLst>
                  <a:lin ang="5400000" scaled="0"/>
                </a:gradFill>
              </a:defRPr>
            </a:lvl3pPr>
            <a:lvl4pPr marL="457200" indent="0">
              <a:buNone/>
              <a:defRPr sz="2000">
                <a:gradFill>
                  <a:gsLst>
                    <a:gs pos="100000">
                      <a:schemeClr val="bg2"/>
                    </a:gs>
                    <a:gs pos="6000">
                      <a:schemeClr val="bg2"/>
                    </a:gs>
                  </a:gsLst>
                  <a:lin ang="5400000" scaled="0"/>
                </a:gradFill>
              </a:defRPr>
            </a:lvl4pPr>
            <a:lvl5pPr marL="693738" indent="0">
              <a:buNone/>
              <a:defRPr sz="2000">
                <a:gradFill>
                  <a:gsLst>
                    <a:gs pos="100000">
                      <a:schemeClr val="bg2"/>
                    </a:gs>
                    <a:gs pos="6000">
                      <a:schemeClr val="bg2"/>
                    </a:gs>
                  </a:gsLst>
                  <a:lin ang="5400000" scaled="0"/>
                </a:gra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gradFill>
                  <a:gsLst>
                    <a:gs pos="125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20836" y="6399557"/>
            <a:ext cx="560832" cy="219456"/>
          </a:xfrm>
          <a:prstGeom prst="rect">
            <a:avLst/>
          </a:prstGeom>
        </p:spPr>
        <p:txBody>
          <a:bodyPr lIns="121899" tIns="60949" rIns="121899" bIns="60949" anchor="ctr"/>
          <a:lstStyle>
            <a:lvl1pPr algn="l">
              <a:defRPr sz="1600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1pPr>
          </a:lstStyle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‹#›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8404924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248" y="228601"/>
            <a:ext cx="11151917" cy="747897"/>
          </a:xfrm>
        </p:spPr>
        <p:txBody>
          <a:bodyPr/>
          <a:lstStyle>
            <a:lvl1pPr>
              <a:defRPr>
                <a:gradFill>
                  <a:gsLst>
                    <a:gs pos="125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19248" y="1447799"/>
            <a:ext cx="11151917" cy="2043636"/>
          </a:xfrm>
          <a:prstGeom prst="rect">
            <a:avLst/>
          </a:prstGeom>
        </p:spPr>
        <p:txBody>
          <a:bodyPr/>
          <a:lstStyle>
            <a:lvl1pPr marL="284163" indent="-284163">
              <a:buFont typeface="Wingdings" pitchFamily="2" charset="2"/>
              <a:buChar char=""/>
              <a:defRPr sz="4000"/>
            </a:lvl1pPr>
            <a:lvl2pPr marL="517525" indent="-233363">
              <a:buFont typeface="Wingdings" pitchFamily="2" charset="2"/>
              <a:buChar char=""/>
              <a:defRPr>
                <a:latin typeface="+mn-lt"/>
              </a:defRPr>
            </a:lvl2pPr>
            <a:lvl3pPr marL="741363" indent="-223838">
              <a:buFont typeface="Wingdings" pitchFamily="2" charset="2"/>
              <a:buChar char=""/>
              <a:tabLst/>
              <a:defRPr>
                <a:latin typeface="+mn-lt"/>
              </a:defRPr>
            </a:lvl3pPr>
            <a:lvl4pPr marL="914400" indent="-173038">
              <a:buFont typeface="Wingdings" pitchFamily="2" charset="2"/>
              <a:buChar char=""/>
              <a:defRPr>
                <a:latin typeface="+mn-lt"/>
              </a:defRPr>
            </a:lvl4pPr>
            <a:lvl5pPr marL="1087438" indent="-173038">
              <a:buFont typeface="Wingdings" pitchFamily="2" charset="2"/>
              <a:buChar char=""/>
              <a:tabLst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20836" y="6399557"/>
            <a:ext cx="560832" cy="219456"/>
          </a:xfrm>
          <a:prstGeom prst="rect">
            <a:avLst/>
          </a:prstGeom>
        </p:spPr>
        <p:txBody>
          <a:bodyPr lIns="121899" tIns="60949" rIns="121899" bIns="60949" anchor="ctr"/>
          <a:lstStyle>
            <a:lvl1pPr algn="l">
              <a:defRPr sz="1600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1pPr>
          </a:lstStyle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‹#›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915" y="6021143"/>
            <a:ext cx="1763727" cy="81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1911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2-Content, 2-color,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gradFill>
                  <a:gsLst>
                    <a:gs pos="125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20836" y="1447801"/>
            <a:ext cx="5396365" cy="2462213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400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  <a:latin typeface="+mj-lt"/>
              </a:defRPr>
            </a:lvl1pPr>
            <a:lvl2pPr marL="0" indent="0">
              <a:buNone/>
              <a:defRPr sz="2000"/>
            </a:lvl2pPr>
            <a:lvl3pPr marL="233363" indent="0">
              <a:buNone/>
              <a:defRPr sz="2000"/>
            </a:lvl3pPr>
            <a:lvl4pPr marL="457200" indent="0">
              <a:buNone/>
              <a:defRPr sz="2000"/>
            </a:lvl4pPr>
            <a:lvl5pPr marL="693738" indent="0">
              <a:buNone/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279563" y="1447801"/>
            <a:ext cx="5396365" cy="2462213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lang="en-US" sz="4000" kern="1200" spc="-70" baseline="0" dirty="0" smtClean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3175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-70" baseline="0" dirty="0" smtClean="0">
                <a:gradFill>
                  <a:gsLst>
                    <a:gs pos="1250">
                      <a:schemeClr val="bg2"/>
                    </a:gs>
                    <a:gs pos="100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233363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-70" baseline="0" dirty="0" smtClean="0">
                <a:gradFill>
                  <a:gsLst>
                    <a:gs pos="1250">
                      <a:schemeClr val="bg2"/>
                    </a:gs>
                    <a:gs pos="100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460375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-70" baseline="0" dirty="0" smtClean="0">
                <a:gradFill>
                  <a:gsLst>
                    <a:gs pos="1250">
                      <a:schemeClr val="bg2"/>
                    </a:gs>
                    <a:gs pos="100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687388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-70" baseline="0" dirty="0">
                <a:gradFill>
                  <a:gsLst>
                    <a:gs pos="1250">
                      <a:schemeClr val="bg2"/>
                    </a:gs>
                    <a:gs pos="100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smtClean="0"/>
              <a:t>Click to edit Master text styles</a:t>
            </a:r>
          </a:p>
          <a:p>
            <a:pPr marL="0" marR="0" lvl="1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smtClean="0"/>
              <a:t>Second level</a:t>
            </a:r>
          </a:p>
          <a:p>
            <a:pPr marL="0" marR="0" lvl="2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smtClean="0"/>
              <a:t>Third level</a:t>
            </a:r>
          </a:p>
          <a:p>
            <a:pPr marL="0" marR="0" lvl="3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smtClean="0"/>
              <a:t>Fourth level</a:t>
            </a:r>
          </a:p>
          <a:p>
            <a:pPr marL="0" marR="0" lvl="4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3"/>
          </p:nvPr>
        </p:nvSpPr>
        <p:spPr>
          <a:xfrm>
            <a:off x="520836" y="6399557"/>
            <a:ext cx="560832" cy="219456"/>
          </a:xfrm>
          <a:prstGeom prst="rect">
            <a:avLst/>
          </a:prstGeom>
        </p:spPr>
        <p:txBody>
          <a:bodyPr lIns="121899" tIns="60949" rIns="121899" bIns="60949" anchor="ctr"/>
          <a:lstStyle>
            <a:lvl1pPr algn="l">
              <a:defRPr sz="1600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1pPr>
          </a:lstStyle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‹#›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915" y="6021143"/>
            <a:ext cx="1763727" cy="81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1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2-Content,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gradFill>
                  <a:gsLst>
                    <a:gs pos="125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20836" y="1447801"/>
            <a:ext cx="5396365" cy="2462213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4000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  <a:latin typeface="+mj-lt"/>
              </a:defRPr>
            </a:lvl1pPr>
            <a:lvl2pPr marL="0" indent="0">
              <a:buNone/>
              <a:defRPr sz="2000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</a:defRPr>
            </a:lvl2pPr>
            <a:lvl3pPr marL="233363" indent="0">
              <a:buNone/>
              <a:defRPr sz="2000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</a:defRPr>
            </a:lvl3pPr>
            <a:lvl4pPr marL="457200" indent="0">
              <a:buNone/>
              <a:defRPr sz="2000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</a:defRPr>
            </a:lvl4pPr>
            <a:lvl5pPr marL="693738" indent="0">
              <a:buNone/>
              <a:defRPr sz="2000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279563" y="1447801"/>
            <a:ext cx="5396365" cy="2462213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lang="en-US" sz="4000" kern="1200" spc="-70" baseline="0" dirty="0" smtClean="0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3175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-70" baseline="0" dirty="0" smtClean="0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233363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-70" baseline="0" dirty="0" smtClean="0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460375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-70" baseline="0" dirty="0" smtClean="0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687388" marR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-70" baseline="0" dirty="0">
                <a:gradFill>
                  <a:gsLst>
                    <a:gs pos="1000">
                      <a:schemeClr val="bg2"/>
                    </a:gs>
                    <a:gs pos="98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smtClean="0"/>
              <a:t>Click to edit Master text styles</a:t>
            </a:r>
          </a:p>
          <a:p>
            <a:pPr marL="0" marR="0" lvl="1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smtClean="0"/>
              <a:t>Second level</a:t>
            </a:r>
          </a:p>
          <a:p>
            <a:pPr marL="0" marR="0" lvl="2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smtClean="0"/>
              <a:t>Third level</a:t>
            </a:r>
          </a:p>
          <a:p>
            <a:pPr marL="0" marR="0" lvl="3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smtClean="0"/>
              <a:t>Fourth level</a:t>
            </a:r>
          </a:p>
          <a:p>
            <a:pPr marL="0" marR="0" lvl="4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3"/>
          </p:nvPr>
        </p:nvSpPr>
        <p:spPr>
          <a:xfrm>
            <a:off x="520836" y="6399557"/>
            <a:ext cx="560832" cy="219456"/>
          </a:xfrm>
          <a:prstGeom prst="rect">
            <a:avLst/>
          </a:prstGeom>
        </p:spPr>
        <p:txBody>
          <a:bodyPr lIns="121899" tIns="60949" rIns="121899" bIns="60949" anchor="ctr"/>
          <a:lstStyle>
            <a:lvl1pPr algn="l">
              <a:defRPr sz="1600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1pPr>
          </a:lstStyle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‹#›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915" y="6021143"/>
            <a:ext cx="1763727" cy="81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34577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2-Content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gradFill>
                  <a:gsLst>
                    <a:gs pos="125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20836" y="1447801"/>
            <a:ext cx="5396365" cy="2351413"/>
          </a:xfrm>
        </p:spPr>
        <p:txBody>
          <a:bodyPr>
            <a:spAutoFit/>
          </a:bodyPr>
          <a:lstStyle>
            <a:lvl1pPr marL="292100" indent="-292100">
              <a:spcBef>
                <a:spcPts val="1200"/>
              </a:spcBef>
              <a:buClr>
                <a:schemeClr val="bg2"/>
              </a:buClr>
              <a:buSzPct val="100000"/>
              <a:buFont typeface="Wingdings" pitchFamily="2" charset="2"/>
              <a:buChar char=""/>
              <a:defRPr lang="en-US" sz="3600" kern="1200" spc="-70" baseline="0" dirty="0" smtClean="0">
                <a:gradFill>
                  <a:gsLst>
                    <a:gs pos="1250">
                      <a:schemeClr val="bg2"/>
                    </a:gs>
                    <a:gs pos="100000">
                      <a:schemeClr val="bg2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520700" indent="-228600">
              <a:defRPr sz="2000"/>
            </a:lvl2pPr>
            <a:lvl3pPr marL="685800" indent="-165100">
              <a:tabLst/>
              <a:defRPr sz="2000"/>
            </a:lvl3pPr>
            <a:lvl4pPr marL="863600" indent="-177800">
              <a:defRPr/>
            </a:lvl4pPr>
            <a:lvl5pPr marL="1028700" indent="-165100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279563" y="1447801"/>
            <a:ext cx="5396365" cy="2720745"/>
          </a:xfrm>
        </p:spPr>
        <p:txBody>
          <a:bodyPr>
            <a:spAutoFit/>
          </a:bodyPr>
          <a:lstStyle>
            <a:lvl1pPr marL="339725" indent="-339725">
              <a:spcBef>
                <a:spcPts val="1200"/>
              </a:spcBef>
              <a:buClr>
                <a:schemeClr val="bg2"/>
              </a:buClr>
              <a:buFont typeface="Arial" pitchFamily="34" charset="0"/>
              <a:buChar char="•"/>
              <a:defRPr lang="en-US" sz="3600" kern="1200" spc="-70" baseline="0" dirty="0" smtClean="0">
                <a:gradFill>
                  <a:gsLst>
                    <a:gs pos="1250">
                      <a:schemeClr val="bg2"/>
                    </a:gs>
                    <a:gs pos="100000">
                      <a:schemeClr val="bg2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635000" indent="-342900">
              <a:defRPr lang="en-US" sz="2000" kern="1200" spc="0" baseline="0" dirty="0" smtClean="0">
                <a:gradFill>
                  <a:gsLst>
                    <a:gs pos="1250">
                      <a:schemeClr val="bg2"/>
                    </a:gs>
                    <a:gs pos="100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863600" indent="-342900">
              <a:defRPr lang="en-US" sz="2000" kern="1200" spc="0" baseline="0" dirty="0" smtClean="0">
                <a:gradFill>
                  <a:gsLst>
                    <a:gs pos="1250">
                      <a:schemeClr val="bg2"/>
                    </a:gs>
                    <a:gs pos="100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1028700" indent="-342900">
              <a:defRPr lang="en-US" sz="2000" kern="1200" spc="0" baseline="0" dirty="0" smtClean="0">
                <a:gradFill>
                  <a:gsLst>
                    <a:gs pos="1250">
                      <a:schemeClr val="bg2"/>
                    </a:gs>
                    <a:gs pos="100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206500" indent="-342900">
              <a:defRPr lang="en-US" sz="2000" kern="1200" spc="0" baseline="0" dirty="0">
                <a:gradFill>
                  <a:gsLst>
                    <a:gs pos="1250">
                      <a:schemeClr val="bg2"/>
                    </a:gs>
                    <a:gs pos="10000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92100" marR="0" lvl="0" indent="-292100" algn="l" defTabSz="91436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bg2"/>
              </a:buClr>
              <a:buSzPct val="100000"/>
              <a:buFont typeface="Wingdings" pitchFamily="2" charset="2"/>
              <a:buChar char=""/>
              <a:tabLst/>
            </a:pPr>
            <a:r>
              <a:rPr lang="en-US" smtClean="0"/>
              <a:t>Click to edit Master text styles</a:t>
            </a:r>
          </a:p>
          <a:p>
            <a:pPr marL="292100" marR="0" lvl="1" indent="-292100" algn="l" defTabSz="91436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bg2"/>
              </a:buClr>
              <a:buSzPct val="100000"/>
              <a:buFont typeface="Wingdings" pitchFamily="2" charset="2"/>
              <a:buChar char=""/>
              <a:tabLst/>
            </a:pPr>
            <a:r>
              <a:rPr lang="en-US" smtClean="0"/>
              <a:t>Second level</a:t>
            </a:r>
          </a:p>
          <a:p>
            <a:pPr marL="292100" marR="0" lvl="2" indent="-292100" algn="l" defTabSz="91436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bg2"/>
              </a:buClr>
              <a:buSzPct val="100000"/>
              <a:buFont typeface="Wingdings" pitchFamily="2" charset="2"/>
              <a:buChar char=""/>
              <a:tabLst/>
            </a:pPr>
            <a:r>
              <a:rPr lang="en-US" smtClean="0"/>
              <a:t>Third level</a:t>
            </a:r>
          </a:p>
          <a:p>
            <a:pPr marL="292100" marR="0" lvl="3" indent="-292100" algn="l" defTabSz="91436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bg2"/>
              </a:buClr>
              <a:buSzPct val="100000"/>
              <a:buFont typeface="Wingdings" pitchFamily="2" charset="2"/>
              <a:buChar char=""/>
              <a:tabLst/>
            </a:pPr>
            <a:r>
              <a:rPr lang="en-US" smtClean="0"/>
              <a:t>Fourth level</a:t>
            </a:r>
          </a:p>
          <a:p>
            <a:pPr marL="292100" marR="0" lvl="4" indent="-292100" algn="l" defTabSz="91436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bg2"/>
              </a:buClr>
              <a:buSzPct val="100000"/>
              <a:buFont typeface="Wingdings" pitchFamily="2" charset="2"/>
              <a:buChar char=""/>
              <a:tabLst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20836" y="6399557"/>
            <a:ext cx="560832" cy="219456"/>
          </a:xfrm>
          <a:prstGeom prst="rect">
            <a:avLst/>
          </a:prstGeom>
        </p:spPr>
        <p:txBody>
          <a:bodyPr lIns="121899" tIns="60949" rIns="121899" bIns="60949" anchor="ctr"/>
          <a:lstStyle>
            <a:lvl1pPr algn="l">
              <a:defRPr sz="1600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1pPr>
          </a:lstStyle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‹#›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915" y="6021143"/>
            <a:ext cx="1763727" cy="81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24095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&amp; Small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835" y="1447801"/>
            <a:ext cx="5434948" cy="16619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00" b="0" cap="none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  <a:latin typeface="+mj-lt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dirty="0" smtClean="0"/>
              <a:t>Click to edit Master text styles.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761" y="1681905"/>
            <a:ext cx="5486169" cy="332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None/>
              <a:defRPr lang="en-US" sz="2000" kern="1200" spc="0" dirty="0" smtClean="0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  <a:latin typeface="+mn-lt"/>
                <a:ea typeface="+mn-ea"/>
                <a:cs typeface="Segoe UI" pitchFamily="34" charset="0"/>
              </a:defRPr>
            </a:lvl1pPr>
            <a:lvl2pPr marL="914240" indent="-380933">
              <a:defRPr lang="en-US" sz="21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914240" indent="-228560">
              <a:defRPr lang="en-US" sz="19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218987" indent="-228560">
              <a:defRPr lang="en-US" sz="16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447547" indent="-228560">
              <a:defRPr lang="en-US" sz="1600" kern="12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20836" y="6399557"/>
            <a:ext cx="560832" cy="219456"/>
          </a:xfrm>
          <a:prstGeom prst="rect">
            <a:avLst/>
          </a:prstGeom>
        </p:spPr>
        <p:txBody>
          <a:bodyPr lIns="121899" tIns="60949" rIns="121899" bIns="60949" anchor="ctr"/>
          <a:lstStyle>
            <a:lvl1pPr algn="l">
              <a:defRPr sz="1600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1pPr>
          </a:lstStyle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‹#›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915" y="6021143"/>
            <a:ext cx="1763727" cy="81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92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248" y="228601"/>
            <a:ext cx="11151917" cy="747897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20836" y="1447801"/>
            <a:ext cx="11155093" cy="20559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9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1" r:id="rId20"/>
    <p:sldLayoutId id="2147483682" r:id="rId21"/>
    <p:sldLayoutId id="2147483684" r:id="rId22"/>
    <p:sldLayoutId id="2147483685" r:id="rId23"/>
    <p:sldLayoutId id="2147483686" r:id="rId24"/>
    <p:sldLayoutId id="2147483687" r:id="rId25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5400" b="0" kern="1200" cap="none" spc="-100" baseline="0" dirty="0" smtClean="0">
          <a:ln w="3175">
            <a:noFill/>
          </a:ln>
          <a:gradFill>
            <a:gsLst>
              <a:gs pos="1250">
                <a:schemeClr val="tx2"/>
              </a:gs>
              <a:gs pos="100000">
                <a:schemeClr val="tx2"/>
              </a:gs>
            </a:gsLst>
            <a:lin ang="5400000" scaled="0"/>
          </a:gradFill>
          <a:effectLst/>
          <a:latin typeface="+mj-lt"/>
          <a:ea typeface="+mn-ea"/>
          <a:cs typeface="Arial" charset="0"/>
        </a:defRPr>
      </a:lvl1pPr>
    </p:titleStyle>
    <p:bodyStyle>
      <a:lvl1pPr marL="339725" marR="0" indent="-339725" algn="l" defTabSz="91436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80000"/>
        <a:buFont typeface="Arial" pitchFamily="34" charset="0"/>
        <a:buChar char="•"/>
        <a:tabLst/>
        <a:defRPr sz="3600" kern="1200" spc="-70" baseline="0">
          <a:gradFill>
            <a:gsLst>
              <a:gs pos="1250">
                <a:schemeClr val="bg2"/>
              </a:gs>
              <a:gs pos="100000">
                <a:schemeClr val="bg2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73088" marR="0" indent="-233363" algn="l" defTabSz="91436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itchFamily="2" charset="2"/>
        <a:buChar char=""/>
        <a:tabLst/>
        <a:defRPr sz="2400" kern="1200" spc="0" baseline="0">
          <a:gradFill>
            <a:gsLst>
              <a:gs pos="1250">
                <a:schemeClr val="bg2"/>
              </a:gs>
              <a:gs pos="100000">
                <a:schemeClr val="bg2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798513" marR="0" indent="-225425" algn="l" defTabSz="91436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itchFamily="2" charset="2"/>
        <a:buChar char=""/>
        <a:tabLst>
          <a:tab pos="798513" algn="l"/>
        </a:tabLst>
        <a:defRPr sz="2400" kern="1200" spc="0" baseline="0">
          <a:gradFill>
            <a:gsLst>
              <a:gs pos="1250">
                <a:schemeClr val="bg2"/>
              </a:gs>
              <a:gs pos="100000">
                <a:schemeClr val="bg2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30288" marR="0" indent="-231775" algn="l" defTabSz="91436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itchFamily="2" charset="2"/>
        <a:buChar char=""/>
        <a:tabLst/>
        <a:defRPr sz="2000" kern="1200" spc="0" baseline="0">
          <a:gradFill>
            <a:gsLst>
              <a:gs pos="1250">
                <a:schemeClr val="bg2"/>
              </a:gs>
              <a:gs pos="100000">
                <a:schemeClr val="bg2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5713" marR="0" indent="-225425" algn="l" defTabSz="91436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itchFamily="2" charset="2"/>
        <a:buChar char=""/>
        <a:tabLst>
          <a:tab pos="1255713" algn="l"/>
        </a:tabLst>
        <a:defRPr sz="2000" kern="1200" spc="0" baseline="0">
          <a:gradFill>
            <a:gsLst>
              <a:gs pos="1250">
                <a:schemeClr val="bg2"/>
              </a:gs>
              <a:gs pos="100000">
                <a:schemeClr val="bg2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acadmins.software/" TargetMode="External"/><Relationship Id="rId4" Type="http://schemas.openxmlformats.org/officeDocument/2006/relationships/hyperlink" Target="https://clburlison.com/demystify-office2016/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macadmins.org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tiff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macadmins.softwar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tiff"/><Relationship Id="rId8" Type="http://schemas.openxmlformats.org/officeDocument/2006/relationships/image" Target="../media/image11.tiff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macadmins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409" y="2716445"/>
            <a:ext cx="10240454" cy="997196"/>
          </a:xfrm>
        </p:spPr>
        <p:txBody>
          <a:bodyPr/>
          <a:lstStyle/>
          <a:p>
            <a:r>
              <a:rPr lang="en-US" dirty="0" smtClean="0"/>
              <a:t>Office 2016 for Mac Deployment &amp; Updates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930200" y="4367265"/>
            <a:ext cx="10240454" cy="498598"/>
          </a:xfrm>
        </p:spPr>
        <p:txBody>
          <a:bodyPr/>
          <a:lstStyle/>
          <a:p>
            <a:r>
              <a:rPr lang="en-US" dirty="0" smtClean="0"/>
              <a:t>Paul Bowden</a:t>
            </a:r>
          </a:p>
          <a:p>
            <a:r>
              <a:rPr lang="en-US" dirty="0" smtClean="0"/>
              <a:t>Apple Platform Experience</a:t>
            </a:r>
          </a:p>
          <a:p>
            <a:r>
              <a:rPr lang="en-US" dirty="0" smtClean="0"/>
              <a:t>Microsoft Corporation</a:t>
            </a:r>
          </a:p>
          <a:p>
            <a:endParaRPr lang="en-US" dirty="0"/>
          </a:p>
          <a:p>
            <a:r>
              <a:rPr lang="en-US" sz="2000" dirty="0" err="1" smtClean="0"/>
              <a:t>pbowden@microsoft.com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36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up-to-date with monthly releases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Expect regular updates in the second week of every month (not necessarily ‘patch Tuesday’)</a:t>
            </a:r>
          </a:p>
          <a:p>
            <a:r>
              <a:rPr lang="en-US" dirty="0" smtClean="0"/>
              <a:t>MAU is the recommended update vehicle</a:t>
            </a:r>
          </a:p>
          <a:p>
            <a:r>
              <a:rPr lang="en-US" dirty="0" smtClean="0"/>
              <a:t>Up until now, all monthly updates were ‘combo’ apps</a:t>
            </a:r>
          </a:p>
          <a:p>
            <a:r>
              <a:rPr lang="en-US" dirty="0" smtClean="0"/>
              <a:t>Starting next month, we will ship ‘delta’ updates in addition to ‘combo’ 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10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7292170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vs. Combo Updaters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19248" y="4637424"/>
            <a:ext cx="11151917" cy="2043636"/>
          </a:xfrm>
        </p:spPr>
        <p:txBody>
          <a:bodyPr/>
          <a:lstStyle/>
          <a:p>
            <a:r>
              <a:rPr lang="en-US" dirty="0" smtClean="0"/>
              <a:t>Delta sizes are based on N-1 version support</a:t>
            </a:r>
          </a:p>
          <a:p>
            <a:r>
              <a:rPr lang="en-US" dirty="0" smtClean="0"/>
              <a:t>MAU will determine which update type to surface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11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076" y="1410216"/>
            <a:ext cx="743184" cy="6639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227" y="1410216"/>
            <a:ext cx="743184" cy="6639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12495" y="2134804"/>
            <a:ext cx="6791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-70" dirty="0" smtClean="0">
                <a:gradFill>
                  <a:gsLst>
                    <a:gs pos="2917">
                      <a:schemeClr val="bg2"/>
                    </a:gs>
                    <a:gs pos="95000">
                      <a:schemeClr val="bg2"/>
                    </a:gs>
                  </a:gsLst>
                  <a:lin ang="5400000" scaled="0"/>
                </a:gradFill>
              </a:rPr>
              <a:t>15.12</a:t>
            </a:r>
          </a:p>
          <a:p>
            <a:pPr algn="ctr"/>
            <a:r>
              <a:rPr lang="en-US" spc="-70" dirty="0" smtClean="0">
                <a:gradFill>
                  <a:gsLst>
                    <a:gs pos="2917">
                      <a:schemeClr val="bg2"/>
                    </a:gs>
                    <a:gs pos="95000">
                      <a:schemeClr val="bg2"/>
                    </a:gs>
                  </a:gsLst>
                  <a:lin ang="5400000" scaled="0"/>
                </a:gradFill>
              </a:rPr>
              <a:t>Base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29471" y="1366241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+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2210296" y="2135138"/>
            <a:ext cx="8130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-70" dirty="0" smtClean="0">
                <a:gradFill>
                  <a:gsLst>
                    <a:gs pos="2917">
                      <a:schemeClr val="bg2"/>
                    </a:gs>
                    <a:gs pos="95000">
                      <a:schemeClr val="bg2"/>
                    </a:gs>
                  </a:gsLst>
                  <a:lin ang="5400000" scaled="0"/>
                </a:gradFill>
              </a:rPr>
              <a:t>15.19</a:t>
            </a:r>
          </a:p>
          <a:p>
            <a:pPr algn="ctr"/>
            <a:r>
              <a:rPr lang="en-US" spc="-70" dirty="0" smtClean="0">
                <a:gradFill>
                  <a:gsLst>
                    <a:gs pos="2917">
                      <a:schemeClr val="bg2"/>
                    </a:gs>
                    <a:gs pos="95000">
                      <a:schemeClr val="bg2"/>
                    </a:gs>
                  </a:gsLst>
                  <a:lin ang="5400000" scaled="0"/>
                </a:gradFill>
              </a:rPr>
              <a:t>Combo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41601" y="1366241"/>
            <a:ext cx="1723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= 15.19</a:t>
            </a:r>
            <a:endParaRPr lang="en-US" sz="4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076" y="3059953"/>
            <a:ext cx="743184" cy="6639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227" y="3059953"/>
            <a:ext cx="743184" cy="66391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12495" y="3784541"/>
            <a:ext cx="6791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-70" dirty="0" smtClean="0">
                <a:gradFill>
                  <a:gsLst>
                    <a:gs pos="2917">
                      <a:schemeClr val="bg2"/>
                    </a:gs>
                    <a:gs pos="95000">
                      <a:schemeClr val="bg2"/>
                    </a:gs>
                  </a:gsLst>
                  <a:lin ang="5400000" scaled="0"/>
                </a:gradFill>
              </a:rPr>
              <a:t>15.18</a:t>
            </a:r>
          </a:p>
          <a:p>
            <a:pPr algn="ctr"/>
            <a:r>
              <a:rPr lang="en-US" spc="-70" dirty="0" smtClean="0">
                <a:gradFill>
                  <a:gsLst>
                    <a:gs pos="2917">
                      <a:schemeClr val="bg2"/>
                    </a:gs>
                    <a:gs pos="95000">
                      <a:schemeClr val="bg2"/>
                    </a:gs>
                  </a:gsLst>
                  <a:lin ang="5400000" scaled="0"/>
                </a:gradFill>
              </a:rPr>
              <a:t>Base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629471" y="301597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+</a:t>
            </a:r>
            <a:endParaRPr lang="en-US" sz="4000" dirty="0"/>
          </a:p>
        </p:txBody>
      </p:sp>
      <p:sp>
        <p:nvSpPr>
          <p:cNvPr id="15" name="Rectangle 14"/>
          <p:cNvSpPr/>
          <p:nvPr/>
        </p:nvSpPr>
        <p:spPr>
          <a:xfrm>
            <a:off x="2284034" y="3784875"/>
            <a:ext cx="665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-70" dirty="0" smtClean="0">
                <a:gradFill>
                  <a:gsLst>
                    <a:gs pos="2917">
                      <a:schemeClr val="bg2"/>
                    </a:gs>
                    <a:gs pos="95000">
                      <a:schemeClr val="bg2"/>
                    </a:gs>
                  </a:gsLst>
                  <a:lin ang="5400000" scaled="0"/>
                </a:gradFill>
              </a:rPr>
              <a:t>15.19</a:t>
            </a:r>
          </a:p>
          <a:p>
            <a:pPr algn="ctr"/>
            <a:r>
              <a:rPr lang="en-US" spc="-70" dirty="0" smtClean="0">
                <a:gradFill>
                  <a:gsLst>
                    <a:gs pos="2917">
                      <a:schemeClr val="bg2"/>
                    </a:gs>
                    <a:gs pos="95000">
                      <a:schemeClr val="bg2"/>
                    </a:gs>
                  </a:gsLst>
                  <a:lin ang="5400000" scaled="0"/>
                </a:gradFill>
              </a:rPr>
              <a:t>Delta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241601" y="3015978"/>
            <a:ext cx="1723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= 15.19</a:t>
            </a:r>
            <a:endParaRPr lang="en-US" sz="40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575380"/>
              </p:ext>
            </p:extLst>
          </p:nvPr>
        </p:nvGraphicFramePr>
        <p:xfrm>
          <a:off x="6012987" y="1410216"/>
          <a:ext cx="551737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125"/>
                <a:gridCol w="1839125"/>
                <a:gridCol w="1839125"/>
              </a:tblGrid>
              <a:tr h="343578">
                <a:tc>
                  <a:txBody>
                    <a:bodyPr/>
                    <a:lstStyle/>
                    <a:p>
                      <a:r>
                        <a:rPr lang="en-US" dirty="0" smtClean="0"/>
                        <a:t>App 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Combo (MB)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Delta (MB)</a:t>
                      </a:r>
                      <a:endParaRPr lang="en-US" dirty="0"/>
                    </a:p>
                  </a:txBody>
                  <a:tcPr/>
                </a:tc>
              </a:tr>
              <a:tr h="343578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184</a:t>
                      </a:r>
                      <a:endParaRPr lang="en-US" dirty="0"/>
                    </a:p>
                  </a:txBody>
                  <a:tcPr/>
                </a:tc>
              </a:tr>
              <a:tr h="343578">
                <a:tc>
                  <a:txBody>
                    <a:bodyPr/>
                    <a:lstStyle/>
                    <a:p>
                      <a:r>
                        <a:rPr lang="en-US" dirty="0" smtClean="0"/>
                        <a:t>Excel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</a:t>
                      </a:r>
                      <a:endParaRPr lang="en-US" dirty="0"/>
                    </a:p>
                  </a:txBody>
                  <a:tcPr/>
                </a:tc>
              </a:tr>
              <a:tr h="343578">
                <a:tc>
                  <a:txBody>
                    <a:bodyPr/>
                    <a:lstStyle/>
                    <a:p>
                      <a:r>
                        <a:rPr lang="en-US" dirty="0" smtClean="0"/>
                        <a:t>PowerPoint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/>
                </a:tc>
              </a:tr>
              <a:tr h="343578">
                <a:tc>
                  <a:txBody>
                    <a:bodyPr/>
                    <a:lstStyle/>
                    <a:p>
                      <a:r>
                        <a:rPr lang="en-US" dirty="0" smtClean="0"/>
                        <a:t>Outlook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171</a:t>
                      </a:r>
                      <a:endParaRPr lang="en-US" dirty="0"/>
                    </a:p>
                  </a:txBody>
                  <a:tcPr/>
                </a:tc>
              </a:tr>
              <a:tr h="343578">
                <a:tc>
                  <a:txBody>
                    <a:bodyPr/>
                    <a:lstStyle/>
                    <a:p>
                      <a:r>
                        <a:rPr lang="en-US" dirty="0" smtClean="0"/>
                        <a:t>OneNote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/>
                </a:tc>
              </a:tr>
              <a:tr h="34357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~</a:t>
                      </a:r>
                      <a:r>
                        <a:rPr lang="en-US" b="1" baseline="0" dirty="0" smtClean="0"/>
                        <a:t> 3 GB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780 MB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32091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</a:t>
            </a:r>
            <a:r>
              <a:rPr lang="en-US" dirty="0" err="1" smtClean="0"/>
              <a:t>AutoUpdate</a:t>
            </a:r>
            <a:r>
              <a:rPr lang="en-US" dirty="0" smtClean="0"/>
              <a:t> (MAU)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Used for updating </a:t>
            </a:r>
            <a:r>
              <a:rPr lang="en-US" u="sng" dirty="0" smtClean="0"/>
              <a:t>non</a:t>
            </a:r>
            <a:r>
              <a:rPr lang="en-US" dirty="0" smtClean="0"/>
              <a:t>-Mac </a:t>
            </a:r>
            <a:r>
              <a:rPr lang="en-US" dirty="0" err="1" smtClean="0"/>
              <a:t>AppStore</a:t>
            </a:r>
            <a:r>
              <a:rPr lang="en-US" dirty="0" smtClean="0"/>
              <a:t> Office apps</a:t>
            </a:r>
          </a:p>
          <a:p>
            <a:r>
              <a:rPr lang="en-US" dirty="0" smtClean="0"/>
              <a:t>Major changes in 2016</a:t>
            </a:r>
          </a:p>
          <a:p>
            <a:pPr lvl="1"/>
            <a:r>
              <a:rPr lang="en-US" dirty="0" smtClean="0"/>
              <a:t>Downloads per-app updates rather than suite</a:t>
            </a:r>
          </a:p>
          <a:p>
            <a:pPr lvl="1"/>
            <a:r>
              <a:rPr lang="en-US" dirty="0" smtClean="0"/>
              <a:t>Silent install capabilities</a:t>
            </a:r>
          </a:p>
          <a:p>
            <a:pPr lvl="1"/>
            <a:r>
              <a:rPr lang="en-US" dirty="0" smtClean="0"/>
              <a:t>Pause/Resume download</a:t>
            </a:r>
          </a:p>
          <a:p>
            <a:pPr lvl="1"/>
            <a:r>
              <a:rPr lang="en-US" dirty="0" smtClean="0"/>
              <a:t>Support for multiple channels</a:t>
            </a:r>
          </a:p>
          <a:p>
            <a:pPr lvl="1"/>
            <a:r>
              <a:rPr lang="en-US" dirty="0" smtClean="0"/>
              <a:t>Support for custom channel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12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985" y="3201035"/>
            <a:ext cx="3110548" cy="25156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435" y="3201035"/>
            <a:ext cx="3621632" cy="2515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86077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in a world without MAU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You are responsible for pushing update notifications and packages to users</a:t>
            </a:r>
          </a:p>
          <a:p>
            <a:r>
              <a:rPr lang="en-US" dirty="0" smtClean="0"/>
              <a:t>Figure out the most efficient strategy for your org. </a:t>
            </a:r>
            <a:r>
              <a:rPr lang="en-US" dirty="0" err="1" smtClean="0"/>
              <a:t>E.g</a:t>
            </a:r>
            <a:endParaRPr lang="en-US" dirty="0" smtClean="0"/>
          </a:p>
          <a:p>
            <a:pPr lvl="1"/>
            <a:r>
              <a:rPr lang="en-US" dirty="0" smtClean="0"/>
              <a:t>Always push combo updates</a:t>
            </a:r>
          </a:p>
          <a:p>
            <a:pPr lvl="1"/>
            <a:r>
              <a:rPr lang="en-US" dirty="0" smtClean="0"/>
              <a:t>Use the latest Suite Installer as an upgrade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13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9992544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MacAdmin</a:t>
            </a:r>
            <a:r>
              <a:rPr lang="en-US" dirty="0" smtClean="0"/>
              <a:t> Slack Community</a:t>
            </a:r>
          </a:p>
          <a:p>
            <a:pPr lvl="1"/>
            <a:r>
              <a:rPr lang="en-US" dirty="0" smtClean="0">
                <a:hlinkClick r:id="rId2"/>
              </a:rPr>
              <a:t>http://macadmins.org</a:t>
            </a:r>
            <a:endParaRPr lang="en-US" dirty="0" smtClean="0"/>
          </a:p>
          <a:p>
            <a:r>
              <a:rPr lang="en-US" dirty="0" smtClean="0"/>
              <a:t>Office Software Download Links</a:t>
            </a:r>
          </a:p>
          <a:p>
            <a:pPr lvl="1"/>
            <a:r>
              <a:rPr lang="en-US" dirty="0" smtClean="0">
                <a:hlinkClick r:id="rId3"/>
              </a:rPr>
              <a:t>http://macadmins.software</a:t>
            </a:r>
            <a:endParaRPr lang="en-US" dirty="0" smtClean="0"/>
          </a:p>
          <a:p>
            <a:r>
              <a:rPr lang="en-US" dirty="0" smtClean="0"/>
              <a:t>Clayton </a:t>
            </a:r>
            <a:r>
              <a:rPr lang="en-US" dirty="0" err="1" smtClean="0"/>
              <a:t>Burlison’s</a:t>
            </a:r>
            <a:r>
              <a:rPr lang="en-US" dirty="0" smtClean="0"/>
              <a:t> </a:t>
            </a:r>
            <a:r>
              <a:rPr lang="en-US" dirty="0" smtClean="0"/>
              <a:t>Awesome Write-Up</a:t>
            </a:r>
          </a:p>
          <a:p>
            <a:pPr lvl="1"/>
            <a:r>
              <a:rPr lang="en-US" dirty="0">
                <a:hlinkClick r:id="rId4"/>
              </a:rPr>
              <a:t>https://clburlison.com/demystify-office2016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14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1596475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99213"/>
            <a:ext cx="560388" cy="219075"/>
          </a:xfrm>
          <a:prstGeom prst="rect">
            <a:avLst/>
          </a:prstGeom>
        </p:spPr>
        <p:txBody>
          <a:bodyPr/>
          <a:lstStyle/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15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9130024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19248" y="1447798"/>
            <a:ext cx="11254664" cy="4564584"/>
          </a:xfrm>
        </p:spPr>
        <p:txBody>
          <a:bodyPr/>
          <a:lstStyle/>
          <a:p>
            <a:r>
              <a:rPr lang="en-US" sz="3600" dirty="0" smtClean="0"/>
              <a:t>Overview of deployment packages and techniques</a:t>
            </a:r>
          </a:p>
          <a:p>
            <a:r>
              <a:rPr lang="en-US" sz="3600" dirty="0" smtClean="0"/>
              <a:t>Deployment supportability</a:t>
            </a:r>
          </a:p>
          <a:p>
            <a:r>
              <a:rPr lang="en-US" sz="3600" dirty="0" smtClean="0"/>
              <a:t>Update techniques and MAU</a:t>
            </a:r>
          </a:p>
          <a:p>
            <a:r>
              <a:rPr lang="en-US" sz="3600" dirty="0" smtClean="0"/>
              <a:t>References</a:t>
            </a:r>
          </a:p>
          <a:p>
            <a:r>
              <a:rPr lang="en-US" sz="3600" dirty="0" smtClean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6440506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Packages – ‘</a:t>
            </a:r>
            <a:r>
              <a:rPr lang="en-US" dirty="0" err="1" smtClean="0"/>
              <a:t>SKUless</a:t>
            </a:r>
            <a:r>
              <a:rPr lang="en-US" dirty="0" smtClean="0"/>
              <a:t>’ PKGs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19248" y="4228995"/>
            <a:ext cx="11151917" cy="2170561"/>
          </a:xfrm>
        </p:spPr>
        <p:txBody>
          <a:bodyPr/>
          <a:lstStyle/>
          <a:p>
            <a:r>
              <a:rPr lang="en-US" dirty="0" smtClean="0"/>
              <a:t>Download links at </a:t>
            </a:r>
            <a:r>
              <a:rPr lang="en-US" dirty="0" smtClean="0">
                <a:hlinkClick r:id="rId2"/>
              </a:rPr>
              <a:t>http://macadmins.software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Packages can be used for any license type</a:t>
            </a:r>
          </a:p>
          <a:p>
            <a:r>
              <a:rPr lang="en-US" dirty="0" smtClean="0"/>
              <a:t>Customize install behavior through choices XML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3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5116" y="2373971"/>
            <a:ext cx="546626" cy="4883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6206" y="2377070"/>
            <a:ext cx="488319" cy="4883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6206" y="2926853"/>
            <a:ext cx="524539" cy="4895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26207" y="1860747"/>
            <a:ext cx="488319" cy="4883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05116" y="1860747"/>
            <a:ext cx="493996" cy="479677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 bwMode="auto">
          <a:xfrm>
            <a:off x="1218552" y="1657867"/>
            <a:ext cx="1833175" cy="1889760"/>
          </a:xfrm>
          <a:prstGeom prst="roundRect">
            <a:avLst/>
          </a:prstGeom>
          <a:noFill/>
          <a:ln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67966" y="1205309"/>
            <a:ext cx="156555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spc="-70" smtClean="0">
                <a:gradFill>
                  <a:gsLst>
                    <a:gs pos="2917">
                      <a:schemeClr val="bg2"/>
                    </a:gs>
                    <a:gs pos="95000">
                      <a:schemeClr val="bg2"/>
                    </a:gs>
                  </a:gsLst>
                  <a:lin ang="5400000" scaled="0"/>
                </a:gradFill>
              </a:rPr>
              <a:t>Suite Installer</a:t>
            </a:r>
            <a:endParaRPr lang="en-US" sz="2400" spc="-70" dirty="0" smtClean="0">
              <a:gradFill>
                <a:gsLst>
                  <a:gs pos="2917">
                    <a:schemeClr val="bg2"/>
                  </a:gs>
                  <a:gs pos="95000">
                    <a:schemeClr val="bg2"/>
                  </a:gs>
                </a:gsLst>
                <a:lin ang="5400000" scaled="0"/>
              </a:gra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31092" y="2973879"/>
            <a:ext cx="442044" cy="44204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386" y="1850188"/>
            <a:ext cx="546626" cy="4883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94845" y="1858830"/>
            <a:ext cx="442044" cy="442044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 bwMode="auto">
          <a:xfrm>
            <a:off x="3966164" y="1614671"/>
            <a:ext cx="1491760" cy="915907"/>
          </a:xfrm>
          <a:prstGeom prst="roundRect">
            <a:avLst/>
          </a:prstGeom>
          <a:noFill/>
          <a:ln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69266" y="1171807"/>
            <a:ext cx="240668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spc="-70" dirty="0" smtClean="0">
                <a:gradFill>
                  <a:gsLst>
                    <a:gs pos="2917">
                      <a:schemeClr val="bg2"/>
                    </a:gs>
                    <a:gs pos="95000">
                      <a:schemeClr val="bg2"/>
                    </a:gs>
                  </a:gsLst>
                  <a:lin ang="5400000" scaled="0"/>
                </a:gradFill>
              </a:rPr>
              <a:t>Standalone Installers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94259" y="1858830"/>
            <a:ext cx="442044" cy="442044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 bwMode="auto">
          <a:xfrm>
            <a:off x="5865578" y="1614671"/>
            <a:ext cx="1491760" cy="915907"/>
          </a:xfrm>
          <a:prstGeom prst="roundRect">
            <a:avLst/>
          </a:prstGeom>
          <a:noFill/>
          <a:ln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94845" y="2985228"/>
            <a:ext cx="442044" cy="442044"/>
          </a:xfrm>
          <a:prstGeom prst="rect">
            <a:avLst/>
          </a:prstGeom>
        </p:spPr>
      </p:pic>
      <p:sp>
        <p:nvSpPr>
          <p:cNvPr id="26" name="Rounded Rectangle 25"/>
          <p:cNvSpPr/>
          <p:nvPr/>
        </p:nvSpPr>
        <p:spPr bwMode="auto">
          <a:xfrm>
            <a:off x="3966164" y="2741069"/>
            <a:ext cx="1491760" cy="915907"/>
          </a:xfrm>
          <a:prstGeom prst="roundRect">
            <a:avLst/>
          </a:prstGeom>
          <a:noFill/>
          <a:ln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94259" y="2981106"/>
            <a:ext cx="442044" cy="442044"/>
          </a:xfrm>
          <a:prstGeom prst="rect">
            <a:avLst/>
          </a:prstGeom>
        </p:spPr>
      </p:pic>
      <p:sp>
        <p:nvSpPr>
          <p:cNvPr id="29" name="Rounded Rectangle 28"/>
          <p:cNvSpPr/>
          <p:nvPr/>
        </p:nvSpPr>
        <p:spPr bwMode="auto">
          <a:xfrm>
            <a:off x="5865578" y="2736947"/>
            <a:ext cx="1491760" cy="915907"/>
          </a:xfrm>
          <a:prstGeom prst="roundRect">
            <a:avLst/>
          </a:prstGeom>
          <a:noFill/>
          <a:ln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7175" y="1817552"/>
            <a:ext cx="488319" cy="48831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23405" y="2937461"/>
            <a:ext cx="493996" cy="47967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65570" y="2950976"/>
            <a:ext cx="488319" cy="488319"/>
          </a:xfrm>
          <a:prstGeom prst="rect">
            <a:avLst/>
          </a:prstGeom>
        </p:spPr>
      </p:pic>
      <p:sp>
        <p:nvSpPr>
          <p:cNvPr id="33" name="Rounded Rectangle 32"/>
          <p:cNvSpPr/>
          <p:nvPr/>
        </p:nvSpPr>
        <p:spPr bwMode="auto">
          <a:xfrm>
            <a:off x="8176336" y="1657865"/>
            <a:ext cx="1491760" cy="915907"/>
          </a:xfrm>
          <a:prstGeom prst="roundRect">
            <a:avLst/>
          </a:prstGeom>
          <a:noFill/>
          <a:ln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98277" y="1208113"/>
            <a:ext cx="166327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spc="-70" dirty="0" smtClean="0">
                <a:gradFill>
                  <a:gsLst>
                    <a:gs pos="2917">
                      <a:schemeClr val="bg2"/>
                    </a:gs>
                    <a:gs pos="95000">
                      <a:schemeClr val="bg2"/>
                    </a:gs>
                  </a:gsLst>
                  <a:lin ang="5400000" scaled="0"/>
                </a:gradFill>
              </a:rPr>
              <a:t>Mac </a:t>
            </a:r>
            <a:r>
              <a:rPr lang="en-US" sz="2400" spc="-70" dirty="0" err="1" smtClean="0">
                <a:gradFill>
                  <a:gsLst>
                    <a:gs pos="2917">
                      <a:schemeClr val="bg2"/>
                    </a:gs>
                    <a:gs pos="95000">
                      <a:schemeClr val="bg2"/>
                    </a:gs>
                  </a:gsLst>
                  <a:lin ang="5400000" scaled="0"/>
                </a:gradFill>
              </a:rPr>
              <a:t>AppStore</a:t>
            </a:r>
            <a:endParaRPr lang="en-US" sz="2400" spc="-70" dirty="0" smtClean="0">
              <a:gradFill>
                <a:gsLst>
                  <a:gs pos="2917">
                    <a:schemeClr val="bg2"/>
                  </a:gs>
                  <a:gs pos="95000">
                    <a:schemeClr val="bg2"/>
                  </a:gs>
                </a:gsLst>
                <a:lin ang="5400000" scaled="0"/>
              </a:gradFill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59946" y="1839416"/>
            <a:ext cx="524539" cy="48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34326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Packages – Volume License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19248" y="4228995"/>
            <a:ext cx="11151917" cy="2170561"/>
          </a:xfrm>
        </p:spPr>
        <p:txBody>
          <a:bodyPr/>
          <a:lstStyle/>
          <a:p>
            <a:r>
              <a:rPr lang="en-US" dirty="0" smtClean="0"/>
              <a:t>Download from VLSC in ISO format</a:t>
            </a:r>
          </a:p>
          <a:p>
            <a:r>
              <a:rPr lang="en-US" dirty="0" smtClean="0"/>
              <a:t>Automatic serialization for VL</a:t>
            </a:r>
          </a:p>
          <a:p>
            <a:r>
              <a:rPr lang="en-US" dirty="0" smtClean="0"/>
              <a:t>VL </a:t>
            </a:r>
            <a:r>
              <a:rPr lang="en-US" dirty="0" err="1" smtClean="0"/>
              <a:t>Serializer</a:t>
            </a:r>
            <a:r>
              <a:rPr lang="en-US" dirty="0" smtClean="0"/>
              <a:t> also supplied in Suite VL .</a:t>
            </a:r>
            <a:r>
              <a:rPr lang="en-US" dirty="0" err="1" smtClean="0"/>
              <a:t>iso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4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455" y="2373971"/>
            <a:ext cx="546626" cy="4883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545" y="2377070"/>
            <a:ext cx="488319" cy="4883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3545" y="2926853"/>
            <a:ext cx="524539" cy="4895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3546" y="1860747"/>
            <a:ext cx="488319" cy="4883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82455" y="1860747"/>
            <a:ext cx="493996" cy="479677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 bwMode="auto">
          <a:xfrm>
            <a:off x="1218552" y="1657867"/>
            <a:ext cx="2171419" cy="1889760"/>
          </a:xfrm>
          <a:prstGeom prst="roundRect">
            <a:avLst/>
          </a:prstGeom>
          <a:noFill/>
          <a:ln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75028" y="1213593"/>
            <a:ext cx="191212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spc="-70" dirty="0" smtClean="0">
                <a:gradFill>
                  <a:gsLst>
                    <a:gs pos="2917">
                      <a:schemeClr val="bg2"/>
                    </a:gs>
                    <a:gs pos="95000">
                      <a:schemeClr val="bg2"/>
                    </a:gs>
                  </a:gsLst>
                  <a:lin ang="5400000" scaled="0"/>
                </a:gradFill>
              </a:rPr>
              <a:t>Suite VL Installer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08431" y="2973879"/>
            <a:ext cx="442044" cy="44204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51963" y="1150127"/>
            <a:ext cx="275325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spc="-70" dirty="0" smtClean="0">
                <a:gradFill>
                  <a:gsLst>
                    <a:gs pos="2917">
                      <a:schemeClr val="bg2"/>
                    </a:gs>
                    <a:gs pos="95000">
                      <a:schemeClr val="bg2"/>
                    </a:gs>
                  </a:gsLst>
                  <a:lin ang="5400000" scaled="0"/>
                </a:gradFill>
              </a:rPr>
              <a:t>Standalone VL Installers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7164" y="1904048"/>
            <a:ext cx="442044" cy="442044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 bwMode="auto">
          <a:xfrm>
            <a:off x="8768216" y="1668949"/>
            <a:ext cx="2193432" cy="915907"/>
          </a:xfrm>
          <a:prstGeom prst="roundRect">
            <a:avLst/>
          </a:prstGeom>
          <a:noFill/>
          <a:ln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9813" y="1871830"/>
            <a:ext cx="488319" cy="488319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 bwMode="auto">
          <a:xfrm>
            <a:off x="8661027" y="1577627"/>
            <a:ext cx="2434436" cy="107939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111364" y="1580034"/>
            <a:ext cx="3795173" cy="210599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3631828" y="1668949"/>
            <a:ext cx="1062425" cy="868799"/>
          </a:xfrm>
          <a:prstGeom prst="roundRect">
            <a:avLst/>
          </a:prstGeom>
          <a:noFill/>
          <a:ln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71965" y="1761217"/>
            <a:ext cx="571881" cy="57188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79729" y="1833830"/>
            <a:ext cx="571881" cy="57188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24187" y="1904048"/>
            <a:ext cx="442044" cy="442044"/>
          </a:xfrm>
          <a:prstGeom prst="rect">
            <a:avLst/>
          </a:prstGeom>
        </p:spPr>
      </p:pic>
      <p:sp>
        <p:nvSpPr>
          <p:cNvPr id="43" name="Rounded Rectangle 42"/>
          <p:cNvSpPr/>
          <p:nvPr/>
        </p:nvSpPr>
        <p:spPr bwMode="auto">
          <a:xfrm>
            <a:off x="5825239" y="1668949"/>
            <a:ext cx="2193432" cy="915907"/>
          </a:xfrm>
          <a:prstGeom prst="roundRect">
            <a:avLst/>
          </a:prstGeom>
          <a:noFill/>
          <a:ln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718050" y="1577627"/>
            <a:ext cx="2434436" cy="107939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36752" y="1833830"/>
            <a:ext cx="571881" cy="57188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24187" y="3146376"/>
            <a:ext cx="442044" cy="442044"/>
          </a:xfrm>
          <a:prstGeom prst="rect">
            <a:avLst/>
          </a:prstGeom>
        </p:spPr>
      </p:pic>
      <p:sp>
        <p:nvSpPr>
          <p:cNvPr id="48" name="Rounded Rectangle 47"/>
          <p:cNvSpPr/>
          <p:nvPr/>
        </p:nvSpPr>
        <p:spPr bwMode="auto">
          <a:xfrm>
            <a:off x="5825239" y="2911277"/>
            <a:ext cx="2193432" cy="915907"/>
          </a:xfrm>
          <a:prstGeom prst="roundRect">
            <a:avLst/>
          </a:prstGeom>
          <a:noFill/>
          <a:ln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718050" y="2819955"/>
            <a:ext cx="2434436" cy="107939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36752" y="3076158"/>
            <a:ext cx="571881" cy="57188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7164" y="3146376"/>
            <a:ext cx="442044" cy="442044"/>
          </a:xfrm>
          <a:prstGeom prst="rect">
            <a:avLst/>
          </a:prstGeom>
        </p:spPr>
      </p:pic>
      <p:sp>
        <p:nvSpPr>
          <p:cNvPr id="53" name="Rounded Rectangle 52"/>
          <p:cNvSpPr/>
          <p:nvPr/>
        </p:nvSpPr>
        <p:spPr bwMode="auto">
          <a:xfrm>
            <a:off x="8768216" y="2911277"/>
            <a:ext cx="2193432" cy="915907"/>
          </a:xfrm>
          <a:prstGeom prst="roundRect">
            <a:avLst/>
          </a:prstGeom>
          <a:noFill/>
          <a:ln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8661027" y="2819955"/>
            <a:ext cx="2434436" cy="107939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79729" y="3076158"/>
            <a:ext cx="571881" cy="571881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2349" y="1856425"/>
            <a:ext cx="546626" cy="488319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1159" y="3116036"/>
            <a:ext cx="493996" cy="479677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38970" y="3116036"/>
            <a:ext cx="488319" cy="488319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78181" y="1802090"/>
            <a:ext cx="571881" cy="57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60317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 </a:t>
            </a:r>
            <a:r>
              <a:rPr lang="en-US" dirty="0" err="1" smtClean="0"/>
              <a:t>Serializer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New package starting with 15.17 release</a:t>
            </a:r>
          </a:p>
          <a:p>
            <a:r>
              <a:rPr lang="en-US" dirty="0"/>
              <a:t>Uses:</a:t>
            </a:r>
          </a:p>
          <a:p>
            <a:pPr lvl="1"/>
            <a:r>
              <a:rPr lang="en-US" dirty="0"/>
              <a:t>1. Serialize a </a:t>
            </a:r>
            <a:r>
              <a:rPr lang="en-US" dirty="0" err="1"/>
              <a:t>SKUless</a:t>
            </a:r>
            <a:r>
              <a:rPr lang="en-US" dirty="0"/>
              <a:t> install as VL</a:t>
            </a:r>
          </a:p>
          <a:p>
            <a:pPr lvl="1"/>
            <a:r>
              <a:rPr lang="en-US" dirty="0"/>
              <a:t>2. Regenerate VL license </a:t>
            </a:r>
            <a:r>
              <a:rPr lang="en-US" dirty="0" err="1" smtClean="0"/>
              <a:t>plist</a:t>
            </a:r>
            <a:endParaRPr lang="en-US" dirty="0" smtClean="0"/>
          </a:p>
          <a:p>
            <a:r>
              <a:rPr lang="en-US" dirty="0" smtClean="0"/>
              <a:t>The PKG auto-runs the ‘Microsoft Office Setup Assistant’ which uses a hardware ID to generate the volume license file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/Library/Preferences/com.microsoft.office.licensingV2.plist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5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0712853" y="228601"/>
            <a:ext cx="1062425" cy="868799"/>
          </a:xfrm>
          <a:prstGeom prst="roundRect">
            <a:avLst/>
          </a:prstGeom>
          <a:noFill/>
          <a:ln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2990" y="320869"/>
            <a:ext cx="571881" cy="57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20031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‘Slim’ Suite Installer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6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961814" y="2555239"/>
          <a:ext cx="9922935" cy="33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587"/>
                <a:gridCol w="1984587"/>
                <a:gridCol w="1984587"/>
                <a:gridCol w="1984587"/>
                <a:gridCol w="1984587"/>
              </a:tblGrid>
              <a:tr h="4177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Excel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PowerPoint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Outlook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OneNote</a:t>
                      </a:r>
                      <a:endParaRPr lang="en-US" dirty="0"/>
                    </a:p>
                  </a:txBody>
                  <a:tcPr/>
                </a:tc>
              </a:tr>
              <a:tr h="417770">
                <a:tc>
                  <a:txBody>
                    <a:bodyPr/>
                    <a:lstStyle/>
                    <a:p>
                      <a:r>
                        <a:rPr lang="en-US" dirty="0" smtClean="0"/>
                        <a:t>App Binary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 Binary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App Binary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App Binary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App Binary</a:t>
                      </a:r>
                    </a:p>
                  </a:txBody>
                  <a:tcPr/>
                </a:tc>
              </a:tr>
              <a:tr h="417770">
                <a:tc>
                  <a:txBody>
                    <a:bodyPr/>
                    <a:lstStyle/>
                    <a:p>
                      <a:r>
                        <a:rPr lang="en-US" dirty="0" smtClean="0"/>
                        <a:t>UI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UI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UI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UI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UI Resources</a:t>
                      </a:r>
                    </a:p>
                  </a:txBody>
                  <a:tcPr/>
                </a:tc>
              </a:tr>
              <a:tr h="417770">
                <a:tc>
                  <a:txBody>
                    <a:bodyPr/>
                    <a:lstStyle/>
                    <a:p>
                      <a:r>
                        <a:rPr lang="en-US" dirty="0" smtClean="0"/>
                        <a:t>Frameworks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Frameworks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Frameworks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Frameworks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Frameworks</a:t>
                      </a:r>
                    </a:p>
                  </a:txBody>
                  <a:tcPr/>
                </a:tc>
              </a:tr>
              <a:tr h="417770">
                <a:tc>
                  <a:txBody>
                    <a:bodyPr/>
                    <a:lstStyle/>
                    <a:p>
                      <a:r>
                        <a:rPr lang="en-US" dirty="0" smtClean="0"/>
                        <a:t>Fonts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Fonts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Fonts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Fonts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Fonts</a:t>
                      </a:r>
                    </a:p>
                  </a:txBody>
                  <a:tcPr/>
                </a:tc>
              </a:tr>
              <a:tr h="417770">
                <a:tc>
                  <a:txBody>
                    <a:bodyPr/>
                    <a:lstStyle/>
                    <a:p>
                      <a:r>
                        <a:rPr lang="en-US" dirty="0" smtClean="0"/>
                        <a:t>Proofing Tools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Proofing 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Proofing 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Proofing 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Proofing Tools</a:t>
                      </a:r>
                    </a:p>
                  </a:txBody>
                  <a:tcPr/>
                </a:tc>
              </a:tr>
              <a:tr h="417770">
                <a:tc>
                  <a:txBody>
                    <a:bodyPr/>
                    <a:lstStyle/>
                    <a:p>
                      <a:r>
                        <a:rPr lang="en-US" dirty="0" smtClean="0"/>
                        <a:t>Code Signature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Code Signature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Code Signature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Code Signature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Code Signature</a:t>
                      </a:r>
                    </a:p>
                  </a:txBody>
                  <a:tcPr/>
                </a:tc>
              </a:tr>
              <a:tr h="417770"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…..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543" y="1854842"/>
            <a:ext cx="546626" cy="4883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6406" y="1854842"/>
            <a:ext cx="488319" cy="4883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469" y="1863484"/>
            <a:ext cx="524539" cy="4895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88054" y="1854842"/>
            <a:ext cx="488319" cy="4883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5962" y="1863484"/>
            <a:ext cx="493996" cy="47967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40214" y="1347893"/>
            <a:ext cx="91114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spc="-70" dirty="0" smtClean="0">
                <a:gradFill>
                  <a:gsLst>
                    <a:gs pos="2917">
                      <a:schemeClr val="bg2"/>
                    </a:gs>
                    <a:gs pos="95000">
                      <a:schemeClr val="bg2"/>
                    </a:gs>
                  </a:gsLst>
                  <a:lin ang="5400000" scaled="0"/>
                </a:gradFill>
              </a:rPr>
              <a:t>902 MB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78923" y="1347893"/>
            <a:ext cx="91114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spc="-70" dirty="0" smtClean="0">
                <a:gradFill>
                  <a:gsLst>
                    <a:gs pos="2917">
                      <a:schemeClr val="bg2"/>
                    </a:gs>
                    <a:gs pos="95000">
                      <a:schemeClr val="bg2"/>
                    </a:gs>
                  </a:gsLst>
                  <a:lin ang="5400000" scaled="0"/>
                </a:gradFill>
              </a:rPr>
              <a:t>751 MB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91318" y="1347893"/>
            <a:ext cx="98328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spc="-70" dirty="0" smtClean="0">
                <a:gradFill>
                  <a:gsLst>
                    <a:gs pos="2917">
                      <a:schemeClr val="bg2"/>
                    </a:gs>
                    <a:gs pos="95000">
                      <a:schemeClr val="bg2"/>
                    </a:gs>
                  </a:gsLst>
                  <a:lin ang="5400000" scaled="0"/>
                </a:gradFill>
              </a:rPr>
              <a:t>684 MB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92838" y="1347893"/>
            <a:ext cx="91114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spc="-70" dirty="0" smtClean="0">
                <a:gradFill>
                  <a:gsLst>
                    <a:gs pos="2917">
                      <a:schemeClr val="bg2"/>
                    </a:gs>
                    <a:gs pos="95000">
                      <a:schemeClr val="bg2"/>
                    </a:gs>
                  </a:gsLst>
                  <a:lin ang="5400000" scaled="0"/>
                </a:gradFill>
              </a:rPr>
              <a:t>594 MB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205096" y="1335164"/>
            <a:ext cx="91114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spc="-70" dirty="0" smtClean="0">
                <a:gradFill>
                  <a:gsLst>
                    <a:gs pos="2917">
                      <a:schemeClr val="bg2"/>
                    </a:gs>
                    <a:gs pos="95000">
                      <a:schemeClr val="bg2"/>
                    </a:gs>
                  </a:gsLst>
                  <a:lin ang="5400000" scaled="0"/>
                </a:gradFill>
              </a:rPr>
              <a:t>375 MB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894079" y="3772746"/>
            <a:ext cx="10085493" cy="1307253"/>
          </a:xfrm>
          <a:prstGeom prst="roundRect">
            <a:avLst/>
          </a:prstGeom>
          <a:solidFill>
            <a:schemeClr val="accent1">
              <a:alpha val="4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79284" y="115509"/>
            <a:ext cx="899542" cy="86098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0918409" y="904924"/>
            <a:ext cx="76367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spc="-70" dirty="0" smtClean="0">
                <a:gradFill>
                  <a:gsLst>
                    <a:gs pos="2917">
                      <a:schemeClr val="bg2"/>
                    </a:gs>
                    <a:gs pos="95000">
                      <a:schemeClr val="bg2"/>
                    </a:gs>
                  </a:gsLst>
                  <a:lin ang="5400000" scaled="0"/>
                </a:gradFill>
              </a:rPr>
              <a:t>1.3 </a:t>
            </a:r>
            <a:r>
              <a:rPr lang="en-US" sz="2400" spc="-70" dirty="0">
                <a:gradFill>
                  <a:gsLst>
                    <a:gs pos="2917">
                      <a:schemeClr val="bg2"/>
                    </a:gs>
                    <a:gs pos="95000">
                      <a:schemeClr val="bg2"/>
                    </a:gs>
                  </a:gsLst>
                  <a:lin ang="5400000" scaled="0"/>
                </a:gradFill>
              </a:rPr>
              <a:t>G</a:t>
            </a:r>
            <a:r>
              <a:rPr lang="en-US" sz="2400" spc="-70" dirty="0" smtClean="0">
                <a:gradFill>
                  <a:gsLst>
                    <a:gs pos="2917">
                      <a:schemeClr val="bg2"/>
                    </a:gs>
                    <a:gs pos="95000">
                      <a:schemeClr val="bg2"/>
                    </a:gs>
                  </a:gsLst>
                  <a:lin ang="5400000" scaled="0"/>
                </a:gra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1045592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Deployment Techniques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Manual install</a:t>
            </a:r>
          </a:p>
          <a:p>
            <a:r>
              <a:rPr lang="en-US" dirty="0" smtClean="0"/>
              <a:t>SSH, Apple Remote Desktop</a:t>
            </a:r>
          </a:p>
          <a:p>
            <a:r>
              <a:rPr lang="en-US" dirty="0" smtClean="0"/>
              <a:t>Casper, Munki, </a:t>
            </a:r>
            <a:r>
              <a:rPr lang="en-US" dirty="0" err="1" smtClean="0"/>
              <a:t>AutoPKG</a:t>
            </a:r>
            <a:r>
              <a:rPr lang="en-US" dirty="0" smtClean="0"/>
              <a:t>, </a:t>
            </a:r>
            <a:r>
              <a:rPr lang="en-US" dirty="0" err="1" smtClean="0"/>
              <a:t>AutoDMG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Microsoft works closely with the </a:t>
            </a:r>
            <a:r>
              <a:rPr lang="en-US" dirty="0" err="1" smtClean="0"/>
              <a:t>MacAdmins</a:t>
            </a:r>
            <a:r>
              <a:rPr lang="en-US" dirty="0" smtClean="0"/>
              <a:t> community to validate third-party deployment solutions, and address issues</a:t>
            </a:r>
          </a:p>
          <a:p>
            <a:pPr lvl="1"/>
            <a:r>
              <a:rPr lang="en-US" dirty="0" smtClean="0">
                <a:hlinkClick r:id="rId2"/>
              </a:rPr>
              <a:t>http://macadmins.org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7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97675672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Non-supported techniques!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Copying the licensing </a:t>
            </a:r>
            <a:r>
              <a:rPr lang="en-US" dirty="0" err="1" smtClean="0"/>
              <a:t>plist</a:t>
            </a:r>
            <a:r>
              <a:rPr lang="en-US" dirty="0" smtClean="0"/>
              <a:t> between computers</a:t>
            </a:r>
          </a:p>
          <a:p>
            <a:pPr marL="803275" lvl="4" indent="0">
              <a:buNone/>
            </a:pPr>
            <a:r>
              <a:rPr lang="en-US" dirty="0" smtClean="0"/>
              <a:t>Reason: Current lazy validation check will get much more aggressive in a future update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Using an ‘updater’ package for an initial install</a:t>
            </a:r>
          </a:p>
          <a:p>
            <a:pPr marL="803275" lvl="4" indent="0">
              <a:buNone/>
            </a:pPr>
            <a:r>
              <a:rPr lang="en-US" dirty="0" smtClean="0"/>
              <a:t>Reason: The Licensing Helper will not get installed</a:t>
            </a:r>
          </a:p>
          <a:p>
            <a:pPr marL="742950" indent="-7429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Moral: Just because it ‘seems to work’ now doesn’t mean that it will continue working in the future.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8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1828704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Update and Engineering Cycle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Work, work, work</a:t>
            </a:r>
          </a:p>
          <a:p>
            <a:r>
              <a:rPr lang="en-US" dirty="0" smtClean="0"/>
              <a:t>Fork the code == Last Sunday in the month</a:t>
            </a:r>
          </a:p>
          <a:p>
            <a:r>
              <a:rPr lang="en-US" dirty="0" smtClean="0"/>
              <a:t>Validate end to end, test, stabilize</a:t>
            </a:r>
          </a:p>
          <a:p>
            <a:r>
              <a:rPr lang="en-US" dirty="0" smtClean="0"/>
              <a:t>Fork + 7 days == Provide build to Office Insiders</a:t>
            </a:r>
          </a:p>
          <a:p>
            <a:r>
              <a:rPr lang="en-US" dirty="0" smtClean="0"/>
              <a:t>Inspect crash telemetry and final fit and finish</a:t>
            </a:r>
          </a:p>
          <a:p>
            <a:r>
              <a:rPr lang="en-US" dirty="0" smtClean="0"/>
              <a:t>Fork + 14 days == Release final build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3"/>
            <a:fld id="{727B4C2D-45E2-4621-8491-2995EB46A674}" type="slidenum">
              <a:rPr lang="en-US" smtClean="0">
                <a:gradFill>
                  <a:gsLst>
                    <a:gs pos="100000">
                      <a:srgbClr val="797A7D"/>
                    </a:gs>
                    <a:gs pos="0">
                      <a:srgbClr val="797A7D"/>
                    </a:gs>
                  </a:gsLst>
                  <a:lin ang="5400000" scaled="0"/>
                </a:gradFill>
              </a:rPr>
              <a:pPr defTabSz="914363"/>
              <a:t>9</a:t>
            </a:fld>
            <a:endParaRPr lang="en-US" dirty="0">
              <a:gradFill>
                <a:gsLst>
                  <a:gs pos="100000">
                    <a:srgbClr val="797A7D"/>
                  </a:gs>
                  <a:gs pos="0">
                    <a:srgbClr val="797A7D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0285675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6_5-30055_Office Template 2012 - 16x9 - White Background">
  <a:themeElements>
    <a:clrScheme name="Office light">
      <a:dk1>
        <a:srgbClr val="000000"/>
      </a:dk1>
      <a:lt1>
        <a:srgbClr val="FFFFFF"/>
      </a:lt1>
      <a:dk2>
        <a:srgbClr val="DC3C00"/>
      </a:dk2>
      <a:lt2>
        <a:srgbClr val="797A7D"/>
      </a:lt2>
      <a:accent1>
        <a:srgbClr val="DC3C00"/>
      </a:accent1>
      <a:accent2>
        <a:srgbClr val="FF8C00"/>
      </a:accent2>
      <a:accent3>
        <a:srgbClr val="FFB900"/>
      </a:accent3>
      <a:accent4>
        <a:srgbClr val="007233"/>
      </a:accent4>
      <a:accent5>
        <a:srgbClr val="00188F"/>
      </a:accent5>
      <a:accent6>
        <a:srgbClr val="68217A"/>
      </a:accent6>
      <a:hlink>
        <a:srgbClr val="FF8C00"/>
      </a:hlink>
      <a:folHlink>
        <a:srgbClr val="DC3C00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 defTabSz="914099" fontAlgn="base">
          <a:spcBef>
            <a:spcPct val="0"/>
          </a:spcBef>
          <a:spcAft>
            <a:spcPct val="0"/>
          </a:spcAft>
          <a:defRPr sz="2200" dirty="0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400" spc="-70" dirty="0" smtClean="0">
            <a:gradFill>
              <a:gsLst>
                <a:gs pos="2917">
                  <a:schemeClr val="bg2"/>
                </a:gs>
                <a:gs pos="95000">
                  <a:schemeClr val="bg2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Template_16x9_WHITE.potx" id="{BAC85760-2BE3-4369-8D6A-792FA239637A}" vid="{0B6ECECE-D832-4A6D-9382-4D4E764C03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0097C70B351F45A7A05FC190460574" ma:contentTypeVersion="" ma:contentTypeDescription="Create a new document." ma:contentTypeScope="" ma:versionID="9e68a1e607104550a46135be925d725e">
  <xsd:schema xmlns:xsd="http://www.w3.org/2001/XMLSchema" xmlns:xs="http://www.w3.org/2001/XMLSchema" xmlns:p="http://schemas.microsoft.com/office/2006/metadata/properties" xmlns:ns2="b974c9d7-b5b9-4488-bd85-d41f87129cc6" targetNamespace="http://schemas.microsoft.com/office/2006/metadata/properties" ma:root="true" ma:fieldsID="c19acda7c572230c4553f1c14cc8b3d1" ns2:_="">
    <xsd:import namespace="b974c9d7-b5b9-4488-bd85-d41f87129cc6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4c9d7-b5b9-4488-bd85-d41f8712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790B3B-661E-4569-8CD1-7DC4EBCCE9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74c9d7-b5b9-4488-bd85-d41f8712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F07C4C-B7DD-48BF-9892-15D4BCB9869D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b974c9d7-b5b9-4488-bd85-d41f87129cc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D58AF72-7B64-444D-938B-DFDB01404A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21988</TotalTime>
  <Words>606</Words>
  <Application>Microsoft Macintosh PowerPoint</Application>
  <PresentationFormat>Widescreen</PresentationFormat>
  <Paragraphs>174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Calibri</vt:lpstr>
      <vt:lpstr>Consolas</vt:lpstr>
      <vt:lpstr>Courier New</vt:lpstr>
      <vt:lpstr>Segoe UI</vt:lpstr>
      <vt:lpstr>Segoe UI Light</vt:lpstr>
      <vt:lpstr>Wingdings</vt:lpstr>
      <vt:lpstr>Arial</vt:lpstr>
      <vt:lpstr>6_5-30055_Office Template 2012 - 16x9 - White Background</vt:lpstr>
      <vt:lpstr>Office 2016 for Mac Deployment &amp; Updates</vt:lpstr>
      <vt:lpstr>Agenda</vt:lpstr>
      <vt:lpstr>Deployment Packages – ‘SKUless’ PKGs</vt:lpstr>
      <vt:lpstr>Deployment Packages – Volume License</vt:lpstr>
      <vt:lpstr>VL Serializer</vt:lpstr>
      <vt:lpstr>‘Slim’ Suite Installer</vt:lpstr>
      <vt:lpstr>Supported Deployment Techniques</vt:lpstr>
      <vt:lpstr>Non-supported techniques!</vt:lpstr>
      <vt:lpstr>Monthly Update and Engineering Cycle</vt:lpstr>
      <vt:lpstr>Staying up-to-date with monthly releases</vt:lpstr>
      <vt:lpstr>Delta vs. Combo Updaters</vt:lpstr>
      <vt:lpstr>Microsoft AutoUpdate (MAU)</vt:lpstr>
      <vt:lpstr>Living in a world without MAU</vt:lpstr>
      <vt:lpstr>References</vt:lpstr>
      <vt:lpstr>Q&amp;A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for Mac &amp; MSDN/TN</dc:title>
  <dc:creator>Gustavo Rubio Escudero</dc:creator>
  <cp:lastModifiedBy>Paul Bowden</cp:lastModifiedBy>
  <cp:revision>134</cp:revision>
  <dcterms:created xsi:type="dcterms:W3CDTF">2014-11-17T16:13:47Z</dcterms:created>
  <dcterms:modified xsi:type="dcterms:W3CDTF">2016-01-20T20:01:05Z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0x0101000F0097C70B351F45A7A05FC190460574</vt:lpwstr>
  </property>
</Properties>
</file>